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59" r:id="rId1"/>
  </p:sldMasterIdLst>
  <p:notesMasterIdLst>
    <p:notesMasterId r:id="rId3"/>
  </p:notesMasterIdLst>
  <p:sldIdLst>
    <p:sldId id="256" r:id="rId2"/>
  </p:sldIdLst>
  <p:sldSz cx="25603200" cy="34747200"/>
  <p:notesSz cx="7010400" cy="92964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defRPr sz="1400" b="0" i="0" u="none" strike="noStrike" cap="none" baseline="0">
        <a:solidFill>
          <a:srgbClr val="000000"/>
        </a:solidFill>
        <a:latin typeface="Arial" panose="00000000000000000000"/>
        <a:ea typeface="Arial" panose="00000000000000000000"/>
        <a:cs typeface="Arial" panose="00000000000000000000"/>
        <a:sym typeface="Arial" panose="0000000000000000000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defRPr sz="1400" b="0" i="0" u="none" strike="noStrike" cap="none" baseline="0">
        <a:solidFill>
          <a:srgbClr val="000000"/>
        </a:solidFill>
        <a:latin typeface="Arial" panose="00000000000000000000"/>
        <a:ea typeface="Arial" panose="00000000000000000000"/>
        <a:cs typeface="Arial" panose="00000000000000000000"/>
        <a:sym typeface="Arial" panose="0000000000000000000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defRPr sz="1400" b="0" i="0" u="none" strike="noStrike" cap="none" baseline="0">
        <a:solidFill>
          <a:srgbClr val="000000"/>
        </a:solidFill>
        <a:latin typeface="Arial" panose="00000000000000000000"/>
        <a:ea typeface="Arial" panose="00000000000000000000"/>
        <a:cs typeface="Arial" panose="00000000000000000000"/>
        <a:sym typeface="Arial" panose="0000000000000000000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defRPr sz="1400" b="0" i="0" u="none" strike="noStrike" cap="none" baseline="0">
        <a:solidFill>
          <a:srgbClr val="000000"/>
        </a:solidFill>
        <a:latin typeface="Arial" panose="00000000000000000000"/>
        <a:ea typeface="Arial" panose="00000000000000000000"/>
        <a:cs typeface="Arial" panose="00000000000000000000"/>
        <a:sym typeface="Arial" panose="0000000000000000000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defRPr sz="1400" b="0" i="0" u="none" strike="noStrike" cap="none" baseline="0">
        <a:solidFill>
          <a:srgbClr val="000000"/>
        </a:solidFill>
        <a:latin typeface="Arial" panose="00000000000000000000"/>
        <a:ea typeface="Arial" panose="00000000000000000000"/>
        <a:cs typeface="Arial" panose="00000000000000000000"/>
        <a:sym typeface="Arial" panose="0000000000000000000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defRPr sz="1400" b="0" i="0" u="none" strike="noStrike" cap="none" baseline="0">
        <a:solidFill>
          <a:srgbClr val="000000"/>
        </a:solidFill>
        <a:latin typeface="Arial" panose="00000000000000000000"/>
        <a:ea typeface="Arial" panose="00000000000000000000"/>
        <a:cs typeface="Arial" panose="00000000000000000000"/>
        <a:sym typeface="Arial" panose="0000000000000000000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defRPr sz="1400" b="0" i="0" u="none" strike="noStrike" cap="none" baseline="0">
        <a:solidFill>
          <a:srgbClr val="000000"/>
        </a:solidFill>
        <a:latin typeface="Arial" panose="00000000000000000000"/>
        <a:ea typeface="Arial" panose="00000000000000000000"/>
        <a:cs typeface="Arial" panose="00000000000000000000"/>
        <a:sym typeface="Arial" panose="0000000000000000000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defRPr sz="1400" b="0" i="0" u="none" strike="noStrike" cap="none" baseline="0">
        <a:solidFill>
          <a:srgbClr val="000000"/>
        </a:solidFill>
        <a:latin typeface="Arial" panose="00000000000000000000"/>
        <a:ea typeface="Arial" panose="00000000000000000000"/>
        <a:cs typeface="Arial" panose="00000000000000000000"/>
        <a:sym typeface="Arial" panose="0000000000000000000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defRPr sz="1400" b="0" i="0" u="none" strike="noStrike" cap="none" baseline="0">
        <a:solidFill>
          <a:srgbClr val="000000"/>
        </a:solidFill>
        <a:latin typeface="Arial" panose="00000000000000000000"/>
        <a:ea typeface="Arial" panose="00000000000000000000"/>
        <a:cs typeface="Arial" panose="00000000000000000000"/>
        <a:sym typeface="Arial" panose="00000000000000000000"/>
      </a:defRPr>
    </a:lvl9pPr>
  </p:defaultTextStyle>
  <p:extLst>
    <p:ext uri="{EFAFB233-063F-42B5-8137-9DF3F51BA10A}">
      <p15:sldGuideLst xmlns:p15="http://schemas.microsoft.com/office/powerpoint/2012/main">
        <p15:guide id="1" orient="horz" pos="10944">
          <p15:clr>
            <a:srgbClr val="A4A3A4"/>
          </p15:clr>
        </p15:guide>
        <p15:guide id="2" pos="8064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70000"/>
    <a:srgbClr val="FCE355"/>
    <a:srgbClr val="810000"/>
    <a:srgbClr val="7E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EA5BB83-1626-4D3E-9E12-84BD406A256D}">
  <a:tblStyle styleId="{EEA5BB83-1626-4D3E-9E12-84BD406A256D}" styleName="Table_0"/>
  <a:tblStyle styleId="{091473EA-76D2-4AA7-BDC6-8208537B4D47}" styleName="Table_1"/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7376" autoAdjust="0"/>
  </p:normalViewPr>
  <p:slideViewPr>
    <p:cSldViewPr>
      <p:cViewPr>
        <p:scale>
          <a:sx n="70" d="100"/>
          <a:sy n="70" d="100"/>
        </p:scale>
        <p:origin x="-834" y="-9678"/>
      </p:cViewPr>
      <p:guideLst>
        <p:guide orient="horz" pos="10944"/>
        <p:guide pos="8064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103" d="100"/>
          <a:sy n="103" d="100"/>
        </p:scale>
        <p:origin x="-2526" y="-8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3.png>
</file>

<file path=ppt/media/image3.png>
</file>

<file path=ppt/media/image4.png>
</file>

<file path=ppt/media/image5.png>
</file>

<file path=ppt/media/image6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hdr" idx="2"/>
          </p:nvPr>
        </p:nvSpPr>
        <p:spPr>
          <a:xfrm>
            <a:off x="1" y="-831158"/>
            <a:ext cx="3037839" cy="2127136"/>
          </a:xfrm>
          <a:prstGeom prst="rect">
            <a:avLst/>
          </a:prstGeom>
          <a:noFill/>
          <a:ln>
            <a:noFill/>
          </a:ln>
        </p:spPr>
        <p:txBody>
          <a:bodyPr lIns="93162" tIns="93162" rIns="93162" bIns="93162" anchor="ctr" anchorCtr="0">
            <a:spAutoFit/>
          </a:bodyPr>
          <a:lstStyle/>
          <a:p>
            <a:pPr marL="931774" lvl="1" indent="-323533"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dirty="0" smtClean="0"/>
              <a:t>
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Shape 3"/>
          <p:cNvSpPr>
            <a:spLocks noGrp="1"/>
          </p:cNvSpPr>
          <p:nvPr>
            <p:ph type="dt" idx="10"/>
          </p:nvPr>
        </p:nvSpPr>
        <p:spPr>
          <a:xfrm>
            <a:off x="3972561" y="-831158"/>
            <a:ext cx="3037839" cy="2127136"/>
          </a:xfrm>
          <a:prstGeom prst="rect">
            <a:avLst/>
          </a:prstGeom>
          <a:noFill/>
          <a:ln>
            <a:noFill/>
          </a:ln>
        </p:spPr>
        <p:txBody>
          <a:bodyPr lIns="93162" tIns="93162" rIns="93162" bIns="93162" anchor="ctr" anchorCtr="0">
            <a:spAutoFit/>
          </a:bodyPr>
          <a:lstStyle/>
          <a:p>
            <a:pPr marL="931774" lvl="1" indent="-323533"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dirty="0" smtClean="0"/>
              <a:t>
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5" name="Shape 5"/>
          <p:cNvSpPr>
            <a:spLocks noGrp="1"/>
          </p:cNvSpPr>
          <p:nvPr>
            <p:ph type="body" idx="1"/>
          </p:nvPr>
        </p:nvSpPr>
        <p:spPr>
          <a:xfrm>
            <a:off x="934721" y="5582411"/>
            <a:ext cx="5140959" cy="1850137"/>
          </a:xfrm>
          <a:prstGeom prst="rect">
            <a:avLst/>
          </a:prstGeom>
          <a:noFill/>
          <a:ln>
            <a:noFill/>
          </a:ln>
        </p:spPr>
        <p:txBody>
          <a:bodyPr lIns="93162" tIns="93162" rIns="93162" bIns="93162" anchor="ctr" anchorCtr="0">
            <a:spAutoFit/>
          </a:bodyPr>
          <a:lstStyle/>
          <a:p>
            <a:pPr marL="931774" lvl="1" indent="-323533">
              <a:buClr>
                <a:srgbClr val="000000"/>
              </a:buClr>
              <a:buSzPct val="100000"/>
              <a:buFont typeface="Courier New"/>
              <a:buChar char="o"/>
            </a:pPr>
            <a:r>
              <a:rPr dirty="0"/>
              <a:t>
</a:t>
            </a:r>
          </a:p>
          <a:p>
            <a:endParaRPr dirty="0"/>
          </a:p>
          <a:p>
            <a:endParaRPr dirty="0"/>
          </a:p>
          <a:p>
            <a:endParaRPr dirty="0"/>
          </a:p>
          <a:p>
            <a:endParaRPr dirty="0"/>
          </a:p>
          <a:p>
            <a:endParaRPr dirty="0"/>
          </a:p>
          <a:p>
            <a:endParaRPr dirty="0"/>
          </a:p>
          <a:p>
            <a:endParaRPr dirty="0"/>
          </a:p>
        </p:txBody>
      </p:sp>
      <p:sp>
        <p:nvSpPr>
          <p:cNvPr id="6" name="Shape 6"/>
          <p:cNvSpPr>
            <a:spLocks noGrp="1"/>
          </p:cNvSpPr>
          <p:nvPr>
            <p:ph type="ftr" idx="11"/>
          </p:nvPr>
        </p:nvSpPr>
        <p:spPr>
          <a:xfrm>
            <a:off x="1" y="8000422"/>
            <a:ext cx="3037839" cy="2127136"/>
          </a:xfrm>
          <a:prstGeom prst="rect">
            <a:avLst/>
          </a:prstGeom>
          <a:noFill/>
          <a:ln>
            <a:noFill/>
          </a:ln>
        </p:spPr>
        <p:txBody>
          <a:bodyPr lIns="93162" tIns="93162" rIns="93162" bIns="93162" anchor="ctr" anchorCtr="0">
            <a:spAutoFit/>
          </a:bodyPr>
          <a:lstStyle/>
          <a:p>
            <a:pPr marL="931774" lvl="1" indent="-323533">
              <a:buClr>
                <a:srgbClr val="000000"/>
              </a:buClr>
              <a:buSzPct val="100000"/>
              <a:buFont typeface="Courier New"/>
              <a:buChar char="o"/>
            </a:pPr>
            <a:r>
              <a:rPr lang="en-US" dirty="0" smtClean="0"/>
              <a:t>
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7" name="Shape 7"/>
          <p:cNvSpPr>
            <a:spLocks noGrp="1"/>
          </p:cNvSpPr>
          <p:nvPr>
            <p:ph type="sldNum" idx="12"/>
          </p:nvPr>
        </p:nvSpPr>
        <p:spPr>
          <a:xfrm>
            <a:off x="3972561" y="7230819"/>
            <a:ext cx="3037839" cy="2065581"/>
          </a:xfrm>
          <a:prstGeom prst="rect">
            <a:avLst/>
          </a:prstGeom>
          <a:noFill/>
          <a:ln>
            <a:noFill/>
          </a:ln>
        </p:spPr>
        <p:txBody>
          <a:bodyPr lIns="93162" tIns="93162" rIns="93162" bIns="93162" anchor="b" anchorCtr="0">
            <a:spAutoFit/>
          </a:bodyPr>
          <a:lstStyle/>
          <a:p>
            <a:pPr marL="931774" lvl="1" indent="-323533">
              <a:buClr>
                <a:srgbClr val="000000"/>
              </a:buClr>
              <a:buSzPct val="116666"/>
              <a:buFont typeface="Courier New"/>
              <a:buChar char="o"/>
            </a:pPr>
            <a:r>
              <a:rPr lang="en-US" sz="1200" dirty="0" smtClean="0"/>
              <a:t>
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496122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/>
        </p:nvSpPr>
        <p:spPr>
          <a:xfrm>
            <a:off x="3972561" y="9017689"/>
            <a:ext cx="3037839" cy="278711"/>
          </a:xfrm>
          <a:prstGeom prst="rect">
            <a:avLst/>
          </a:prstGeom>
          <a:noFill/>
          <a:ln>
            <a:noFill/>
          </a:ln>
        </p:spPr>
        <p:txBody>
          <a:bodyPr lIns="93162" tIns="46568" rIns="93162" bIns="46568" anchor="b" anchorCtr="0">
            <a:spAutoFit/>
          </a:bodyPr>
          <a:lstStyle/>
          <a:p>
            <a:pPr algn="r"/>
            <a:r>
              <a:rPr sz="1200" dirty="0"/>
              <a:t>*</a:t>
            </a:r>
          </a:p>
        </p:txBody>
      </p:sp>
      <p:sp>
        <p:nvSpPr>
          <p:cNvPr id="74" name="Shape 74"/>
          <p:cNvSpPr>
            <a:spLocks noGrp="1"/>
          </p:cNvSpPr>
          <p:nvPr>
            <p:ph type="body" idx="1"/>
          </p:nvPr>
        </p:nvSpPr>
        <p:spPr>
          <a:xfrm>
            <a:off x="934721" y="4415790"/>
            <a:ext cx="5140959" cy="6834352"/>
          </a:xfrm>
          <a:prstGeom prst="rect">
            <a:avLst/>
          </a:prstGeom>
          <a:noFill/>
          <a:ln>
            <a:noFill/>
          </a:ln>
        </p:spPr>
        <p:txBody>
          <a:bodyPr lIns="93162" tIns="46568" rIns="93162" bIns="46568" anchor="t" anchorCtr="0">
            <a:spAutoFit/>
          </a:bodyPr>
          <a:lstStyle/>
          <a:p>
            <a:endParaRPr sz="1800" dirty="0"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</p:txBody>
      </p:sp>
    </p:spTree>
    <p:extLst>
      <p:ext uri="{BB962C8B-B14F-4D97-AF65-F5344CB8AC3E}">
        <p14:creationId xmlns:p14="http://schemas.microsoft.com/office/powerpoint/2010/main" val="1875672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Tx" type="vertTx">
  <p:cSld name="vertTx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>
            <a:spLocks noGrp="1"/>
          </p:cNvSpPr>
          <p:nvPr>
            <p:ph type="title"/>
          </p:nvPr>
        </p:nvSpPr>
        <p:spPr>
          <a:xfrm>
            <a:off x="1920875" y="3087686"/>
            <a:ext cx="21761449" cy="579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5pPr>
            <a:lvl6pPr marL="314325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6pPr>
            <a:lvl7pPr marL="628650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7pPr>
            <a:lvl8pPr marL="942975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8pPr>
            <a:lvl9pPr marL="1257300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6" name="Shape 26"/>
          <p:cNvSpPr>
            <a:spLocks noGrp="1"/>
          </p:cNvSpPr>
          <p:nvPr>
            <p:ph type="body" idx="1"/>
          </p:nvPr>
        </p:nvSpPr>
        <p:spPr>
          <a:xfrm>
            <a:off x="1920875" y="10037761"/>
            <a:ext cx="21761449" cy="20848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293813" indent="-833438" algn="l" rtl="0">
              <a:spcBef>
                <a:spcPts val="2420"/>
              </a:spcBef>
              <a:spcAft>
                <a:spcPts val="0"/>
              </a:spcAft>
              <a:buFont typeface="Arial"/>
              <a:buChar char="•"/>
              <a:defRPr sz="12100">
                <a:solidFill>
                  <a:schemeClr val="dk1"/>
                </a:solidFill>
              </a:defRPr>
            </a:lvl1pPr>
            <a:lvl2pPr marL="2801938" indent="-684213" algn="l" rtl="0">
              <a:spcBef>
                <a:spcPts val="2120"/>
              </a:spcBef>
              <a:spcAft>
                <a:spcPts val="0"/>
              </a:spcAft>
              <a:buFont typeface="Arial"/>
              <a:buChar char="•"/>
              <a:defRPr sz="10600">
                <a:solidFill>
                  <a:schemeClr val="dk1"/>
                </a:solidFill>
              </a:defRPr>
            </a:lvl2pPr>
            <a:lvl3pPr marL="4310063" indent="-525462" algn="l" rtl="0">
              <a:spcBef>
                <a:spcPts val="1800"/>
              </a:spcBef>
              <a:spcAft>
                <a:spcPts val="0"/>
              </a:spcAft>
              <a:buFont typeface="Arial"/>
              <a:buChar char="•"/>
              <a:defRPr sz="9000">
                <a:solidFill>
                  <a:schemeClr val="dk1"/>
                </a:solidFill>
              </a:defRPr>
            </a:lvl3pPr>
            <a:lvl4pPr marL="6034088" indent="-576262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4pPr>
            <a:lvl5pPr marL="7758113" indent="-573088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5pPr>
            <a:lvl6pPr marL="8073132" indent="-583307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6pPr>
            <a:lvl7pPr marL="8387457" indent="-580132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7pPr>
            <a:lvl8pPr marL="8701782" indent="-576957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8pPr>
            <a:lvl9pPr marL="9016107" indent="-573782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>
            <a:spLocks noGrp="1"/>
          </p:cNvSpPr>
          <p:nvPr>
            <p:ph type="ctrTitle"/>
          </p:nvPr>
        </p:nvSpPr>
        <p:spPr>
          <a:xfrm>
            <a:off x="1920240" y="10793865"/>
            <a:ext cx="21762720" cy="744798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5pPr>
            <a:lvl6pPr marL="314325" marR="0" indent="-9525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6pPr>
            <a:lvl7pPr marL="628650" marR="0" indent="-635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7pPr>
            <a:lvl8pPr marL="942975" marR="0" indent="-3175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8pPr>
            <a:lvl9pPr marL="125730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9pPr>
          </a:lstStyle>
          <a:p>
            <a:endParaRPr/>
          </a:p>
        </p:txBody>
      </p:sp>
      <p:sp>
        <p:nvSpPr>
          <p:cNvPr id="56" name="Shape 56"/>
          <p:cNvSpPr>
            <a:spLocks noGrp="1"/>
          </p:cNvSpPr>
          <p:nvPr>
            <p:ph type="subTitle" idx="1"/>
          </p:nvPr>
        </p:nvSpPr>
        <p:spPr>
          <a:xfrm>
            <a:off x="3840480" y="19689648"/>
            <a:ext cx="17922240" cy="88807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24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21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1pPr>
            <a:lvl2pPr marL="314325" marR="0" indent="-9525" algn="ctr" rtl="0">
              <a:spcBef>
                <a:spcPts val="21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10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2pPr>
            <a:lvl3pPr marL="628650" marR="0" indent="-6350" algn="ctr" rtl="0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90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3pPr>
            <a:lvl4pPr marL="942975" marR="0" indent="-3175" algn="ctr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4pPr>
            <a:lvl5pPr marL="1257300" marR="0" indent="0" algn="ctr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5pPr>
            <a:lvl6pPr marL="1571625" marR="0" indent="-9525" algn="ctr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6pPr>
            <a:lvl7pPr marL="1885950" marR="0" indent="-6350" algn="ctr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7pPr>
            <a:lvl8pPr marL="2200275" marR="0" indent="-3175" algn="ctr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8pPr>
            <a:lvl9pPr marL="2514600" marR="0" indent="0" algn="ctr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None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x" type="picTx">
  <p:cSld name="picTx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>
            <a:spLocks noGrp="1"/>
          </p:cNvSpPr>
          <p:nvPr>
            <p:ph type="title"/>
          </p:nvPr>
        </p:nvSpPr>
        <p:spPr>
          <a:xfrm>
            <a:off x="5018405" y="24322825"/>
            <a:ext cx="15361919" cy="28719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defRPr sz="1400" b="1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29" name="Shape 29"/>
          <p:cNvSpPr>
            <a:spLocks noGrp="1"/>
          </p:cNvSpPr>
          <p:nvPr>
            <p:ph type="pic" idx="2"/>
          </p:nvPr>
        </p:nvSpPr>
        <p:spPr>
          <a:xfrm>
            <a:off x="5018405" y="3104583"/>
            <a:ext cx="15361919" cy="20848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buClr>
                <a:schemeClr val="dk1"/>
              </a:buClr>
              <a:buFont typeface="Arial"/>
              <a:buNone/>
              <a:defRPr sz="2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1pPr>
            <a:lvl2pPr marL="314325" marR="0" indent="-9525" algn="l" rtl="0">
              <a:buClr>
                <a:schemeClr val="dk1"/>
              </a:buClr>
              <a:buFont typeface="Arial"/>
              <a:buNone/>
              <a:defRPr sz="19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2pPr>
            <a:lvl3pPr marL="628650" marR="0" indent="-6350" algn="l" rtl="0">
              <a:buClr>
                <a:schemeClr val="dk1"/>
              </a:buClr>
              <a:buFont typeface="Arial"/>
              <a:buNone/>
              <a:defRPr sz="17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3pPr>
            <a:lvl4pPr marL="942975" marR="0" indent="-3175" algn="l" rtl="0">
              <a:buClr>
                <a:schemeClr val="dk1"/>
              </a:buClr>
              <a:buFont typeface="Arial"/>
              <a:buNone/>
              <a:defRPr sz="14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4pPr>
            <a:lvl5pPr marL="1257300" marR="0" indent="0" algn="l" rtl="0">
              <a:buClr>
                <a:schemeClr val="dk1"/>
              </a:buClr>
              <a:buFont typeface="Arial"/>
              <a:buNone/>
              <a:defRPr sz="14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5pPr>
            <a:lvl6pPr marL="1571625" marR="0" indent="-9525" algn="l" rtl="0">
              <a:buClr>
                <a:schemeClr val="dk1"/>
              </a:buClr>
              <a:buFont typeface="Arial"/>
              <a:buNone/>
              <a:defRPr sz="14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6pPr>
            <a:lvl7pPr marL="1885950" marR="0" indent="-6350" algn="l" rtl="0">
              <a:buClr>
                <a:schemeClr val="dk1"/>
              </a:buClr>
              <a:buFont typeface="Arial"/>
              <a:buNone/>
              <a:defRPr sz="14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7pPr>
            <a:lvl8pPr marL="2200275" marR="0" indent="-3175" algn="l" rtl="0">
              <a:buClr>
                <a:schemeClr val="dk1"/>
              </a:buClr>
              <a:buFont typeface="Arial"/>
              <a:buNone/>
              <a:defRPr sz="14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8pPr>
            <a:lvl9pPr marL="2514600" marR="0" indent="0" algn="l" rtl="0">
              <a:buClr>
                <a:schemeClr val="dk1"/>
              </a:buClr>
              <a:buFont typeface="Arial"/>
              <a:buNone/>
              <a:defRPr sz="14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9pPr>
          </a:lstStyle>
          <a:p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idx="1"/>
          </p:nvPr>
        </p:nvSpPr>
        <p:spPr>
          <a:xfrm>
            <a:off x="5018405" y="27194725"/>
            <a:ext cx="15361919" cy="407732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buNone/>
              <a:defRPr sz="1000"/>
            </a:lvl1pPr>
            <a:lvl2pPr marL="314325" indent="-9525" rtl="0">
              <a:buNone/>
              <a:defRPr sz="800"/>
            </a:lvl2pPr>
            <a:lvl3pPr marL="628650" indent="-6350" rtl="0">
              <a:buNone/>
              <a:defRPr sz="700"/>
            </a:lvl3pPr>
            <a:lvl4pPr marL="942975" indent="-3175" rtl="0">
              <a:buNone/>
              <a:defRPr sz="600"/>
            </a:lvl4pPr>
            <a:lvl5pPr marL="1257300" indent="0" rtl="0">
              <a:buNone/>
              <a:defRPr sz="600"/>
            </a:lvl5pPr>
            <a:lvl6pPr marL="1571625" indent="-9525" rtl="0">
              <a:buNone/>
              <a:defRPr sz="600"/>
            </a:lvl6pPr>
            <a:lvl7pPr marL="1885950" indent="-6350" rtl="0">
              <a:buNone/>
              <a:defRPr sz="600"/>
            </a:lvl7pPr>
            <a:lvl8pPr marL="2200275" indent="-3175" rtl="0">
              <a:buNone/>
              <a:defRPr sz="600"/>
            </a:lvl8pPr>
            <a:lvl9pPr marL="2514600" indent="0" rtl="0"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Tx" type="objTx">
  <p:cSld name="objTx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title"/>
          </p:nvPr>
        </p:nvSpPr>
        <p:spPr>
          <a:xfrm>
            <a:off x="1280159" y="1383166"/>
            <a:ext cx="8423274" cy="588815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defRPr sz="1400" b="1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33" name="Shape 33"/>
          <p:cNvSpPr>
            <a:spLocks noGrp="1"/>
          </p:cNvSpPr>
          <p:nvPr>
            <p:ph type="body" idx="1"/>
          </p:nvPr>
        </p:nvSpPr>
        <p:spPr>
          <a:xfrm>
            <a:off x="10010139" y="1383166"/>
            <a:ext cx="14312899" cy="2965620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 sz="2200"/>
            </a:lvl1pPr>
            <a:lvl2pPr rtl="0">
              <a:defRPr sz="1900"/>
            </a:lvl2pPr>
            <a:lvl3pPr rtl="0">
              <a:defRPr sz="1700"/>
            </a:lvl3pPr>
            <a:lvl4pPr rtl="0">
              <a:defRPr sz="1400"/>
            </a:lvl4pPr>
            <a:lvl5pPr rtl="0">
              <a:defRPr sz="1400"/>
            </a:lvl5pPr>
            <a:lvl6pPr rtl="0">
              <a:defRPr sz="1400"/>
            </a:lvl6pPr>
            <a:lvl7pPr rtl="0">
              <a:defRPr sz="1400"/>
            </a:lvl7pPr>
            <a:lvl8pPr rtl="0">
              <a:defRPr sz="1400"/>
            </a:lvl8pPr>
            <a:lvl9pPr rtl="0">
              <a:defRPr sz="1400"/>
            </a:lvl9pPr>
          </a:lstStyle>
          <a:p>
            <a:endParaRPr/>
          </a:p>
        </p:txBody>
      </p:sp>
      <p:sp>
        <p:nvSpPr>
          <p:cNvPr id="34" name="Shape 34"/>
          <p:cNvSpPr>
            <a:spLocks noGrp="1"/>
          </p:cNvSpPr>
          <p:nvPr>
            <p:ph type="body" idx="2"/>
          </p:nvPr>
        </p:nvSpPr>
        <p:spPr>
          <a:xfrm>
            <a:off x="1280159" y="7271317"/>
            <a:ext cx="8423274" cy="23768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buNone/>
              <a:defRPr sz="1000"/>
            </a:lvl1pPr>
            <a:lvl2pPr marL="314325" indent="-9525" rtl="0">
              <a:buNone/>
              <a:defRPr sz="800"/>
            </a:lvl2pPr>
            <a:lvl3pPr marL="628650" indent="-6350" rtl="0">
              <a:buNone/>
              <a:defRPr sz="700"/>
            </a:lvl3pPr>
            <a:lvl4pPr marL="942975" indent="-3175" rtl="0">
              <a:buNone/>
              <a:defRPr sz="600"/>
            </a:lvl4pPr>
            <a:lvl5pPr marL="1257300" indent="0" rtl="0">
              <a:buNone/>
              <a:defRPr sz="600"/>
            </a:lvl5pPr>
            <a:lvl6pPr marL="1571625" indent="-9525" rtl="0">
              <a:buNone/>
              <a:defRPr sz="600"/>
            </a:lvl6pPr>
            <a:lvl7pPr marL="1885950" indent="-6350" rtl="0">
              <a:buNone/>
              <a:defRPr sz="600"/>
            </a:lvl7pPr>
            <a:lvl8pPr marL="2200275" indent="-3175" rtl="0">
              <a:buNone/>
              <a:defRPr sz="600"/>
            </a:lvl8pPr>
            <a:lvl9pPr marL="2514600" indent="0" rtl="0">
              <a:buNone/>
              <a:defRPr sz="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Only" type="titleOnly">
  <p:cSld name="title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title"/>
          </p:nvPr>
        </p:nvSpPr>
        <p:spPr>
          <a:xfrm>
            <a:off x="1920875" y="3087686"/>
            <a:ext cx="21761449" cy="579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5pPr>
            <a:lvl6pPr marL="314325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6pPr>
            <a:lvl7pPr marL="628650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7pPr>
            <a:lvl8pPr marL="942975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8pPr>
            <a:lvl9pPr marL="1257300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TxTwoObj" type="twoTxTwoObj">
  <p:cSld name="twoTxTwoObj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1280159" y="1391783"/>
            <a:ext cx="23042880" cy="579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40" name="Shape 40"/>
          <p:cNvSpPr>
            <a:spLocks noGrp="1"/>
          </p:cNvSpPr>
          <p:nvPr>
            <p:ph type="body" idx="1"/>
          </p:nvPr>
        </p:nvSpPr>
        <p:spPr>
          <a:xfrm>
            <a:off x="1280159" y="7777615"/>
            <a:ext cx="11312524" cy="32413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buNone/>
              <a:defRPr sz="1700" b="1"/>
            </a:lvl1pPr>
            <a:lvl2pPr marL="314325" indent="-9525" rtl="0">
              <a:buNone/>
              <a:defRPr sz="1400" b="1"/>
            </a:lvl2pPr>
            <a:lvl3pPr marL="628650" indent="-6350" rtl="0">
              <a:buNone/>
              <a:defRPr sz="1200" b="1"/>
            </a:lvl3pPr>
            <a:lvl4pPr marL="942975" indent="-3175" rtl="0">
              <a:buNone/>
              <a:defRPr sz="1100" b="1"/>
            </a:lvl4pPr>
            <a:lvl5pPr marL="1257300" indent="0" rtl="0">
              <a:buNone/>
              <a:defRPr sz="1100" b="1"/>
            </a:lvl5pPr>
            <a:lvl6pPr marL="1571625" indent="-9525" rtl="0">
              <a:buNone/>
              <a:defRPr sz="1100" b="1"/>
            </a:lvl6pPr>
            <a:lvl7pPr marL="1885950" indent="-6350" rtl="0">
              <a:buNone/>
              <a:defRPr sz="1100" b="1"/>
            </a:lvl7pPr>
            <a:lvl8pPr marL="2200275" indent="-3175" rtl="0">
              <a:buNone/>
              <a:defRPr sz="1100" b="1"/>
            </a:lvl8pPr>
            <a:lvl9pPr marL="2514600" indent="0" rtl="0">
              <a:buNone/>
              <a:defRPr sz="1100" b="1"/>
            </a:lvl9pPr>
          </a:lstStyle>
          <a:p>
            <a:endParaRPr/>
          </a:p>
        </p:txBody>
      </p:sp>
      <p:sp>
        <p:nvSpPr>
          <p:cNvPr id="41" name="Shape 41"/>
          <p:cNvSpPr>
            <a:spLocks noGrp="1"/>
          </p:cNvSpPr>
          <p:nvPr>
            <p:ph type="body" idx="2"/>
          </p:nvPr>
        </p:nvSpPr>
        <p:spPr>
          <a:xfrm>
            <a:off x="1280159" y="11019007"/>
            <a:ext cx="11312524" cy="200203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 sz="1700"/>
            </a:lvl1pPr>
            <a:lvl2pPr rtl="0">
              <a:defRPr sz="1400"/>
            </a:lvl2pPr>
            <a:lvl3pPr rtl="0">
              <a:defRPr sz="1200"/>
            </a:lvl3pPr>
            <a:lvl4pPr rtl="0">
              <a:defRPr sz="1100"/>
            </a:lvl4pPr>
            <a:lvl5pPr rtl="0">
              <a:defRPr sz="1100"/>
            </a:lvl5pPr>
            <a:lvl6pPr rtl="0">
              <a:defRPr sz="1100"/>
            </a:lvl6pPr>
            <a:lvl7pPr rtl="0">
              <a:defRPr sz="1100"/>
            </a:lvl7pPr>
            <a:lvl8pPr rtl="0">
              <a:defRPr sz="1100"/>
            </a:lvl8pPr>
            <a:lvl9pPr rtl="0">
              <a:defRPr sz="1100"/>
            </a:lvl9pPr>
          </a:lstStyle>
          <a:p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body" idx="3"/>
          </p:nvPr>
        </p:nvSpPr>
        <p:spPr>
          <a:xfrm>
            <a:off x="13006070" y="7777615"/>
            <a:ext cx="11316970" cy="324139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buNone/>
              <a:defRPr sz="1700" b="1"/>
            </a:lvl1pPr>
            <a:lvl2pPr marL="314325" indent="-9525" rtl="0">
              <a:buNone/>
              <a:defRPr sz="1400" b="1"/>
            </a:lvl2pPr>
            <a:lvl3pPr marL="628650" indent="-6350" rtl="0">
              <a:buNone/>
              <a:defRPr sz="1200" b="1"/>
            </a:lvl3pPr>
            <a:lvl4pPr marL="942975" indent="-3175" rtl="0">
              <a:buNone/>
              <a:defRPr sz="1100" b="1"/>
            </a:lvl4pPr>
            <a:lvl5pPr marL="1257300" indent="0" rtl="0">
              <a:buNone/>
              <a:defRPr sz="1100" b="1"/>
            </a:lvl5pPr>
            <a:lvl6pPr marL="1571625" indent="-9525" rtl="0">
              <a:buNone/>
              <a:defRPr sz="1100" b="1"/>
            </a:lvl6pPr>
            <a:lvl7pPr marL="1885950" indent="-6350" rtl="0">
              <a:buNone/>
              <a:defRPr sz="1100" b="1"/>
            </a:lvl7pPr>
            <a:lvl8pPr marL="2200275" indent="-3175" rtl="0">
              <a:buNone/>
              <a:defRPr sz="1100" b="1"/>
            </a:lvl8pPr>
            <a:lvl9pPr marL="2514600" indent="0" rtl="0">
              <a:buNone/>
              <a:defRPr sz="1100" b="1"/>
            </a:lvl9pPr>
          </a:lstStyle>
          <a:p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body" idx="4"/>
          </p:nvPr>
        </p:nvSpPr>
        <p:spPr>
          <a:xfrm>
            <a:off x="13006070" y="11019007"/>
            <a:ext cx="11316970" cy="2002035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 sz="1700"/>
            </a:lvl1pPr>
            <a:lvl2pPr rtl="0">
              <a:defRPr sz="1400"/>
            </a:lvl2pPr>
            <a:lvl3pPr rtl="0">
              <a:defRPr sz="1200"/>
            </a:lvl3pPr>
            <a:lvl4pPr rtl="0">
              <a:defRPr sz="1100"/>
            </a:lvl4pPr>
            <a:lvl5pPr rtl="0">
              <a:defRPr sz="1100"/>
            </a:lvl5pPr>
            <a:lvl6pPr rtl="0">
              <a:defRPr sz="1100"/>
            </a:lvl6pPr>
            <a:lvl7pPr rtl="0">
              <a:defRPr sz="1100"/>
            </a:lvl7pPr>
            <a:lvl8pPr rtl="0">
              <a:defRPr sz="1100"/>
            </a:lvl8pPr>
            <a:lvl9pPr rtl="0"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Obj" type="twoObj">
  <p:cSld name="twoObj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>
            <a:spLocks noGrp="1"/>
          </p:cNvSpPr>
          <p:nvPr>
            <p:ph type="title"/>
          </p:nvPr>
        </p:nvSpPr>
        <p:spPr>
          <a:xfrm>
            <a:off x="1920875" y="3087686"/>
            <a:ext cx="21761449" cy="579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5pPr>
            <a:lvl6pPr marL="314325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6pPr>
            <a:lvl7pPr marL="628650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7pPr>
            <a:lvl8pPr marL="942975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8pPr>
            <a:lvl9pPr marL="1257300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Shape 46"/>
          <p:cNvSpPr>
            <a:spLocks noGrp="1"/>
          </p:cNvSpPr>
          <p:nvPr>
            <p:ph type="body" idx="1"/>
          </p:nvPr>
        </p:nvSpPr>
        <p:spPr>
          <a:xfrm>
            <a:off x="1920240" y="10037649"/>
            <a:ext cx="10828019" cy="20848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 sz="1900"/>
            </a:lvl1pPr>
            <a:lvl2pPr rtl="0">
              <a:defRPr sz="1700"/>
            </a:lvl2pPr>
            <a:lvl3pPr rtl="0">
              <a:defRPr sz="1400"/>
            </a:lvl3pPr>
            <a:lvl4pPr rtl="0">
              <a:defRPr sz="1200"/>
            </a:lvl4pPr>
            <a:lvl5pPr rtl="0">
              <a:defRPr sz="1200"/>
            </a:lvl5pPr>
            <a:lvl6pPr rtl="0">
              <a:defRPr sz="1200"/>
            </a:lvl6pPr>
            <a:lvl7pPr rtl="0">
              <a:defRPr sz="1200"/>
            </a:lvl7pPr>
            <a:lvl8pPr rtl="0">
              <a:defRPr sz="1200"/>
            </a:lvl8pPr>
            <a:lvl9pPr rtl="0">
              <a:defRPr sz="1200"/>
            </a:lvl9pPr>
          </a:lstStyle>
          <a:p>
            <a:endParaRPr/>
          </a:p>
        </p:txBody>
      </p:sp>
      <p:sp>
        <p:nvSpPr>
          <p:cNvPr id="47" name="Shape 47"/>
          <p:cNvSpPr>
            <a:spLocks noGrp="1"/>
          </p:cNvSpPr>
          <p:nvPr>
            <p:ph type="body" idx="2"/>
          </p:nvPr>
        </p:nvSpPr>
        <p:spPr>
          <a:xfrm>
            <a:off x="12854939" y="10037649"/>
            <a:ext cx="10828019" cy="208487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defRPr sz="1900"/>
            </a:lvl1pPr>
            <a:lvl2pPr rtl="0">
              <a:defRPr sz="1700"/>
            </a:lvl2pPr>
            <a:lvl3pPr rtl="0">
              <a:defRPr sz="1400"/>
            </a:lvl3pPr>
            <a:lvl4pPr rtl="0">
              <a:defRPr sz="1200"/>
            </a:lvl4pPr>
            <a:lvl5pPr rtl="0">
              <a:defRPr sz="1200"/>
            </a:lvl5pPr>
            <a:lvl6pPr rtl="0">
              <a:defRPr sz="1200"/>
            </a:lvl6pPr>
            <a:lvl7pPr rtl="0">
              <a:defRPr sz="1200"/>
            </a:lvl7pPr>
            <a:lvl8pPr rtl="0">
              <a:defRPr sz="1200"/>
            </a:lvl8pPr>
            <a:lvl9pPr rtl="0"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Head" type="secHead">
  <p:cSld name="secHead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>
            <a:spLocks noGrp="1"/>
          </p:cNvSpPr>
          <p:nvPr>
            <p:ph type="title"/>
          </p:nvPr>
        </p:nvSpPr>
        <p:spPr>
          <a:xfrm>
            <a:off x="2022475" y="22327790"/>
            <a:ext cx="21762720" cy="69018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defRPr sz="2800" b="1" cap="small"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50" name="Shape 50"/>
          <p:cNvSpPr>
            <a:spLocks noGrp="1"/>
          </p:cNvSpPr>
          <p:nvPr>
            <p:ph type="body" idx="1"/>
          </p:nvPr>
        </p:nvSpPr>
        <p:spPr>
          <a:xfrm>
            <a:off x="2022475" y="14726840"/>
            <a:ext cx="21762720" cy="76009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buNone/>
              <a:defRPr sz="1400"/>
            </a:lvl1pPr>
            <a:lvl2pPr marL="314325" indent="-9525" rtl="0">
              <a:buNone/>
              <a:defRPr sz="1200"/>
            </a:lvl2pPr>
            <a:lvl3pPr marL="628650" indent="-6350" rtl="0">
              <a:buNone/>
              <a:defRPr sz="1100"/>
            </a:lvl3pPr>
            <a:lvl4pPr marL="942975" indent="-3175" rtl="0">
              <a:buNone/>
              <a:defRPr sz="1000"/>
            </a:lvl4pPr>
            <a:lvl5pPr marL="1257300" indent="0" rtl="0">
              <a:buNone/>
              <a:defRPr sz="1000"/>
            </a:lvl5pPr>
            <a:lvl6pPr marL="1571625" indent="-9525" rtl="0">
              <a:buNone/>
              <a:defRPr sz="1000"/>
            </a:lvl6pPr>
            <a:lvl7pPr marL="1885950" indent="-6350" rtl="0">
              <a:buNone/>
              <a:defRPr sz="1000"/>
            </a:lvl7pPr>
            <a:lvl8pPr marL="2200275" indent="-3175" rtl="0">
              <a:buNone/>
              <a:defRPr sz="1000"/>
            </a:lvl8pPr>
            <a:lvl9pPr marL="2514600" indent="0" rtl="0">
              <a:buNone/>
              <a:defRPr sz="1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j" type="obj">
  <p:cSld name="obj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>
            <a:spLocks noGrp="1"/>
          </p:cNvSpPr>
          <p:nvPr>
            <p:ph type="title"/>
          </p:nvPr>
        </p:nvSpPr>
        <p:spPr>
          <a:xfrm>
            <a:off x="1920875" y="3087686"/>
            <a:ext cx="21761449" cy="579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1pPr>
            <a:lvl2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2pPr>
            <a:lvl3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3pPr>
            <a:lvl4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4pPr>
            <a:lvl5pPr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5pPr>
            <a:lvl6pPr marL="314325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6pPr>
            <a:lvl7pPr marL="628650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7pPr>
            <a:lvl8pPr marL="942975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8pPr>
            <a:lvl9pPr marL="1257300" algn="ctr" rtl="0">
              <a:spcBef>
                <a:spcPts val="0"/>
              </a:spcBef>
              <a:spcAft>
                <a:spcPts val="0"/>
              </a:spcAft>
              <a:defRPr sz="16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Shape 53"/>
          <p:cNvSpPr>
            <a:spLocks noGrp="1"/>
          </p:cNvSpPr>
          <p:nvPr>
            <p:ph type="body" idx="1"/>
          </p:nvPr>
        </p:nvSpPr>
        <p:spPr>
          <a:xfrm>
            <a:off x="1920875" y="10037761"/>
            <a:ext cx="21761449" cy="20848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293813" indent="-833438" algn="l" rtl="0">
              <a:spcBef>
                <a:spcPts val="2420"/>
              </a:spcBef>
              <a:spcAft>
                <a:spcPts val="0"/>
              </a:spcAft>
              <a:buFont typeface="Arial"/>
              <a:buChar char="•"/>
              <a:defRPr sz="12100">
                <a:solidFill>
                  <a:schemeClr val="dk1"/>
                </a:solidFill>
              </a:defRPr>
            </a:lvl1pPr>
            <a:lvl2pPr marL="2801938" indent="-684213" algn="l" rtl="0">
              <a:spcBef>
                <a:spcPts val="2120"/>
              </a:spcBef>
              <a:spcAft>
                <a:spcPts val="0"/>
              </a:spcAft>
              <a:buFont typeface="Arial"/>
              <a:buChar char="•"/>
              <a:defRPr sz="10600">
                <a:solidFill>
                  <a:schemeClr val="dk1"/>
                </a:solidFill>
              </a:defRPr>
            </a:lvl2pPr>
            <a:lvl3pPr marL="4310063" indent="-525462" algn="l" rtl="0">
              <a:spcBef>
                <a:spcPts val="1800"/>
              </a:spcBef>
              <a:spcAft>
                <a:spcPts val="0"/>
              </a:spcAft>
              <a:buFont typeface="Arial"/>
              <a:buChar char="•"/>
              <a:defRPr sz="9000">
                <a:solidFill>
                  <a:schemeClr val="dk1"/>
                </a:solidFill>
              </a:defRPr>
            </a:lvl3pPr>
            <a:lvl4pPr marL="6034088" indent="-576262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4pPr>
            <a:lvl5pPr marL="7758113" indent="-573088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5pPr>
            <a:lvl6pPr marL="8073132" indent="-583307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6pPr>
            <a:lvl7pPr marL="8387457" indent="-580132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7pPr>
            <a:lvl8pPr marL="8701782" indent="-576957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8pPr>
            <a:lvl9pPr marL="9016107" indent="-573782" algn="l" rtl="0">
              <a:spcBef>
                <a:spcPts val="1520"/>
              </a:spcBef>
              <a:spcAft>
                <a:spcPts val="0"/>
              </a:spcAft>
              <a:buFont typeface="Arial"/>
              <a:buChar char="•"/>
              <a:defRPr sz="7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9"/>
          <p:cNvSpPr/>
          <p:nvPr/>
        </p:nvSpPr>
        <p:spPr>
          <a:xfrm>
            <a:off x="0" y="0"/>
            <a:ext cx="25603199" cy="2857499"/>
          </a:xfrm>
          <a:prstGeom prst="rect">
            <a:avLst/>
          </a:prstGeom>
          <a:solidFill>
            <a:srgbClr val="870000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endParaRPr/>
          </a:p>
        </p:txBody>
      </p:sp>
      <p:sp>
        <p:nvSpPr>
          <p:cNvPr id="10" name="Shape 10"/>
          <p:cNvSpPr>
            <a:spLocks noGrp="1"/>
          </p:cNvSpPr>
          <p:nvPr>
            <p:ph type="title"/>
          </p:nvPr>
        </p:nvSpPr>
        <p:spPr>
          <a:xfrm>
            <a:off x="1920875" y="3087686"/>
            <a:ext cx="21761449" cy="57912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1pPr>
            <a:lvl2pPr marL="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2pPr>
            <a:lvl3pPr marL="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3pPr>
            <a:lvl4pPr marL="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4pPr>
            <a:lvl5pPr marL="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5pPr>
            <a:lvl6pPr marL="314325" marR="0" indent="-9525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6pPr>
            <a:lvl7pPr marL="628650" marR="0" indent="-635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7pPr>
            <a:lvl8pPr marL="942975" marR="0" indent="-3175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8pPr>
            <a:lvl9pPr marL="1257300" marR="0" indent="0" algn="ctr" rtl="0">
              <a:spcBef>
                <a:spcPts val="0"/>
              </a:spcBef>
              <a:spcAft>
                <a:spcPts val="0"/>
              </a:spcAft>
              <a:defRPr sz="16600" b="0" i="0" u="none" strike="noStrike" cap="none" baseline="0">
                <a:solidFill>
                  <a:schemeClr val="dk2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9pPr>
          </a:lstStyle>
          <a:p>
            <a:endParaRPr/>
          </a:p>
        </p:txBody>
      </p:sp>
      <p:sp>
        <p:nvSpPr>
          <p:cNvPr id="11" name="Shape 11"/>
          <p:cNvSpPr>
            <a:spLocks noGrp="1"/>
          </p:cNvSpPr>
          <p:nvPr>
            <p:ph type="body" idx="1"/>
          </p:nvPr>
        </p:nvSpPr>
        <p:spPr>
          <a:xfrm>
            <a:off x="1920875" y="10037761"/>
            <a:ext cx="21761449" cy="208486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1293813" marR="0" indent="-833438" algn="l" rtl="0">
              <a:spcBef>
                <a:spcPts val="24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121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1pPr>
            <a:lvl2pPr marL="2801938" marR="0" indent="-684213" algn="l" rtl="0">
              <a:spcBef>
                <a:spcPts val="21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10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2pPr>
            <a:lvl3pPr marL="4310063" marR="0" indent="-525462" algn="l" rtl="0"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90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3pPr>
            <a:lvl4pPr marL="6034088" marR="0" indent="-576262" algn="l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4pPr>
            <a:lvl5pPr marL="7758113" marR="0" indent="-573088" algn="l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5pPr>
            <a:lvl6pPr marL="8073132" marR="0" indent="-583307" algn="l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6pPr>
            <a:lvl7pPr marL="8387457" marR="0" indent="-580132" algn="l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7pPr>
            <a:lvl8pPr marL="8701782" marR="0" indent="-576957" algn="l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8pPr>
            <a:lvl9pPr marL="9016107" marR="0" indent="-573782" algn="l" rtl="0">
              <a:spcBef>
                <a:spcPts val="1520"/>
              </a:spcBef>
              <a:spcAft>
                <a:spcPts val="0"/>
              </a:spcAft>
              <a:buClr>
                <a:schemeClr val="dk1"/>
              </a:buClr>
              <a:buFont typeface="Arial"/>
              <a:buChar char="•"/>
              <a:defRPr sz="76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9pPr>
          </a:lstStyle>
          <a:p>
            <a:endParaRPr dirty="0"/>
          </a:p>
        </p:txBody>
      </p:sp>
      <p:sp>
        <p:nvSpPr>
          <p:cNvPr id="12" name="Shape 12"/>
          <p:cNvSpPr>
            <a:spLocks noGrp="1"/>
          </p:cNvSpPr>
          <p:nvPr>
            <p:ph type="dt" idx="10"/>
          </p:nvPr>
        </p:nvSpPr>
        <p:spPr>
          <a:xfrm>
            <a:off x="1920875" y="31659512"/>
            <a:ext cx="5333999" cy="23145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1pPr>
            <a:lvl2pPr marL="314325" marR="0" indent="-9525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2pPr>
            <a:lvl3pPr marL="628650" marR="0" indent="-6350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3pPr>
            <a:lvl4pPr marL="942975" marR="0" indent="-3175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4pPr>
            <a:lvl5pPr marL="1257300" marR="0" indent="0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5pPr>
            <a:lvl6pPr marL="1571625" marR="0" indent="-9525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6pPr>
            <a:lvl7pPr marL="1885950" marR="0" indent="-6350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7pPr>
            <a:lvl8pPr marL="2200275" marR="0" indent="-3175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8pPr>
            <a:lvl9pPr marL="2514600" marR="0" indent="0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9pPr>
          </a:lstStyle>
          <a:p>
            <a:endParaRPr/>
          </a:p>
        </p:txBody>
      </p:sp>
      <p:sp>
        <p:nvSpPr>
          <p:cNvPr id="13" name="Shape 13"/>
          <p:cNvSpPr>
            <a:spLocks noGrp="1"/>
          </p:cNvSpPr>
          <p:nvPr>
            <p:ph type="ftr" idx="11"/>
          </p:nvPr>
        </p:nvSpPr>
        <p:spPr>
          <a:xfrm>
            <a:off x="8747125" y="31659512"/>
            <a:ext cx="8108950" cy="23145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1pPr>
            <a:lvl2pPr marL="314325" marR="0" indent="-9525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2pPr>
            <a:lvl3pPr marL="628650" marR="0" indent="-6350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3pPr>
            <a:lvl4pPr marL="942975" marR="0" indent="-3175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4pPr>
            <a:lvl5pPr marL="1257300" marR="0" indent="0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5pPr>
            <a:lvl6pPr marL="1571625" marR="0" indent="-9525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6pPr>
            <a:lvl7pPr marL="1885950" marR="0" indent="-6350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7pPr>
            <a:lvl8pPr marL="2200275" marR="0" indent="-3175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8pPr>
            <a:lvl9pPr marL="2514600" marR="0" indent="0" algn="l" rtl="0">
              <a:defRPr sz="12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9pPr>
          </a:lstStyle>
          <a:p>
            <a:endParaRPr/>
          </a:p>
        </p:txBody>
      </p:sp>
      <p:sp>
        <p:nvSpPr>
          <p:cNvPr id="14" name="Shape 14"/>
          <p:cNvSpPr>
            <a:spLocks noGrp="1"/>
          </p:cNvSpPr>
          <p:nvPr>
            <p:ph type="sldNum" idx="12"/>
          </p:nvPr>
        </p:nvSpPr>
        <p:spPr>
          <a:xfrm>
            <a:off x="18348325" y="31659512"/>
            <a:ext cx="5333999" cy="23145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defRPr sz="5300" b="0" i="0" u="none" strike="noStrike" cap="none" baseline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defRPr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endParaRPr/>
          </a:p>
        </p:txBody>
      </p:sp>
      <p:sp>
        <p:nvSpPr>
          <p:cNvPr id="15" name="Shape 15"/>
          <p:cNvSpPr/>
          <p:nvPr/>
        </p:nvSpPr>
        <p:spPr>
          <a:xfrm>
            <a:off x="0" y="2616200"/>
            <a:ext cx="25603199" cy="147796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62850" tIns="31425" rIns="62850" bIns="31425" anchor="ctr" anchorCtr="0">
            <a:spAutoFit/>
          </a:bodyPr>
          <a:lstStyle/>
          <a:p>
            <a:endParaRPr/>
          </a:p>
        </p:txBody>
      </p:sp>
      <p:sp>
        <p:nvSpPr>
          <p:cNvPr id="16" name="Shape 16"/>
          <p:cNvSpPr/>
          <p:nvPr/>
        </p:nvSpPr>
        <p:spPr>
          <a:xfrm>
            <a:off x="0" y="7339011"/>
            <a:ext cx="25603199" cy="14779625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lIns="62850" tIns="31425" rIns="62850" bIns="31425" anchor="ctr" anchorCtr="0">
            <a:spAutoFit/>
          </a:bodyPr>
          <a:lstStyle/>
          <a:p>
            <a:endParaRPr/>
          </a:p>
        </p:txBody>
      </p:sp>
      <p:sp>
        <p:nvSpPr>
          <p:cNvPr id="17" name="Shape 17"/>
          <p:cNvSpPr/>
          <p:nvPr/>
        </p:nvSpPr>
        <p:spPr>
          <a:xfrm>
            <a:off x="0" y="32616775"/>
            <a:ext cx="25603199" cy="2130424"/>
          </a:xfrm>
          <a:prstGeom prst="rect">
            <a:avLst/>
          </a:prstGeom>
          <a:solidFill>
            <a:srgbClr val="810000"/>
          </a:solidFill>
          <a:ln>
            <a:noFill/>
          </a:ln>
        </p:spPr>
        <p:txBody>
          <a:bodyPr lIns="91425" tIns="45700" rIns="91425" bIns="45700" anchor="ctr" anchorCtr="0">
            <a:spAutoFit/>
          </a:bodyPr>
          <a:lstStyle/>
          <a:p>
            <a:endParaRPr/>
          </a:p>
        </p:txBody>
      </p:sp>
      <p:sp>
        <p:nvSpPr>
          <p:cNvPr id="19" name="Shape 19"/>
          <p:cNvSpPr/>
          <p:nvPr/>
        </p:nvSpPr>
        <p:spPr>
          <a:xfrm>
            <a:off x="23431500" y="152400"/>
            <a:ext cx="1752599" cy="2257425"/>
          </a:xfrm>
          <a:prstGeom prst="rect">
            <a:avLst/>
          </a:prstGeom>
          <a:blipFill>
            <a:blip r:embed="rId12"/>
            <a:stretch>
              <a:fillRect/>
            </a:stretch>
          </a:blipFill>
          <a:ln>
            <a:noFill/>
          </a:ln>
        </p:spPr>
      </p:sp>
      <p:pic>
        <p:nvPicPr>
          <p:cNvPr id="2" name="Picture 1" descr="VsoE_IMSC_Form_Horiz_GoldonCard-05.jpg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264" y="32766000"/>
            <a:ext cx="5576936" cy="1853184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defRPr sz="1400" b="0" i="0" u="none" strike="noStrike" cap="none" baseline="0">
          <a:solidFill>
            <a:srgbClr val="000000"/>
          </a:solidFill>
          <a:latin typeface="Arial" panose="00000000000000000000"/>
          <a:ea typeface="Arial" panose="00000000000000000000"/>
          <a:cs typeface="Arial" panose="00000000000000000000"/>
          <a:sym typeface="Arial" panose="0000000000000000000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emf"/><Relationship Id="rId13" Type="http://schemas.openxmlformats.org/officeDocument/2006/relationships/image" Target="../media/image13.emf"/><Relationship Id="rId18" Type="http://schemas.openxmlformats.org/officeDocument/2006/relationships/image" Target="../media/image18.png"/><Relationship Id="rId3" Type="http://schemas.openxmlformats.org/officeDocument/2006/relationships/image" Target="../media/image3.png"/><Relationship Id="rId21" Type="http://schemas.openxmlformats.org/officeDocument/2006/relationships/image" Target="../media/image21.emf"/><Relationship Id="rId7" Type="http://schemas.openxmlformats.org/officeDocument/2006/relationships/image" Target="../media/image7.emf"/><Relationship Id="rId12" Type="http://schemas.openxmlformats.org/officeDocument/2006/relationships/image" Target="../media/image12.emf"/><Relationship Id="rId17" Type="http://schemas.openxmlformats.org/officeDocument/2006/relationships/image" Target="../media/image17.png"/><Relationship Id="rId25" Type="http://schemas.openxmlformats.org/officeDocument/2006/relationships/image" Target="../media/image25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png"/><Relationship Id="rId20" Type="http://schemas.openxmlformats.org/officeDocument/2006/relationships/image" Target="../media/image20.emf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gif"/><Relationship Id="rId11" Type="http://schemas.openxmlformats.org/officeDocument/2006/relationships/image" Target="../media/image11.emf"/><Relationship Id="rId24" Type="http://schemas.openxmlformats.org/officeDocument/2006/relationships/image" Target="../media/image24.emf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10" Type="http://schemas.openxmlformats.org/officeDocument/2006/relationships/image" Target="../media/image10.emf"/><Relationship Id="rId19" Type="http://schemas.openxmlformats.org/officeDocument/2006/relationships/image" Target="../media/image19.png"/><Relationship Id="rId4" Type="http://schemas.openxmlformats.org/officeDocument/2006/relationships/image" Target="../media/image4.png"/><Relationship Id="rId9" Type="http://schemas.openxmlformats.org/officeDocument/2006/relationships/image" Target="../media/image9.emf"/><Relationship Id="rId14" Type="http://schemas.openxmlformats.org/officeDocument/2006/relationships/image" Target="../media/image14.emf"/><Relationship Id="rId22" Type="http://schemas.openxmlformats.org/officeDocument/2006/relationships/image" Target="../media/image2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/>
        </p:nvSpPr>
        <p:spPr>
          <a:xfrm>
            <a:off x="6554786" y="16606837"/>
            <a:ext cx="1522411" cy="401636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</p:sp>
      <p:sp>
        <p:nvSpPr>
          <p:cNvPr id="59" name="Shape 59"/>
          <p:cNvSpPr/>
          <p:nvPr/>
        </p:nvSpPr>
        <p:spPr>
          <a:xfrm>
            <a:off x="3868738" y="228600"/>
            <a:ext cx="18229262" cy="2132857"/>
          </a:xfrm>
          <a:prstGeom prst="rect">
            <a:avLst/>
          </a:prstGeom>
          <a:noFill/>
          <a:ln>
            <a:noFill/>
          </a:ln>
        </p:spPr>
        <p:txBody>
          <a:bodyPr lIns="100575" tIns="50275" rIns="100575" bIns="50275" anchor="t" anchorCtr="0">
            <a:spAutoFit/>
          </a:bodyPr>
          <a:lstStyle/>
          <a:p>
            <a:pPr marL="0" marR="0" lvl="0" indent="0" algn="ctr" rtl="0"/>
            <a:r>
              <a:rPr lang="en-US" sz="6600" b="1" dirty="0" smtClean="0">
                <a:solidFill>
                  <a:schemeClr val="lt1"/>
                </a:solidFill>
              </a:rPr>
              <a:t>Price-aware Real-time Ride-sharing at Scale-</a:t>
            </a:r>
            <a:endParaRPr lang="en-US" sz="6600" b="1" dirty="0" smtClean="0">
              <a:solidFill>
                <a:schemeClr val="lt1"/>
              </a:solidFill>
            </a:endParaRPr>
          </a:p>
          <a:p>
            <a:pPr marL="0" marR="0" lvl="0" indent="0" algn="ctr" rtl="0"/>
            <a:r>
              <a:rPr lang="en-US" sz="6600" b="1" dirty="0" smtClean="0">
                <a:solidFill>
                  <a:schemeClr val="lt1"/>
                </a:solidFill>
              </a:rPr>
              <a:t>An Auction-based Approach</a:t>
            </a:r>
            <a:endParaRPr sz="6600" b="1" dirty="0">
              <a:solidFill>
                <a:schemeClr val="lt1"/>
              </a:solidFill>
            </a:endParaRPr>
          </a:p>
        </p:txBody>
      </p:sp>
      <p:sp>
        <p:nvSpPr>
          <p:cNvPr id="60" name="Shape 60"/>
          <p:cNvSpPr/>
          <p:nvPr/>
        </p:nvSpPr>
        <p:spPr>
          <a:xfrm>
            <a:off x="14023975" y="10380662"/>
            <a:ext cx="10090149" cy="1292225"/>
          </a:xfrm>
          <a:prstGeom prst="rect">
            <a:avLst/>
          </a:prstGeom>
          <a:noFill/>
          <a:ln>
            <a:noFill/>
          </a:ln>
        </p:spPr>
        <p:txBody>
          <a:bodyPr lIns="502900" tIns="502900" rIns="502900" bIns="502900" anchor="t" anchorCtr="0">
            <a:spAutoFit/>
          </a:bodyPr>
          <a:lstStyle/>
          <a:p>
            <a:endParaRPr/>
          </a:p>
        </p:txBody>
      </p:sp>
      <p:sp>
        <p:nvSpPr>
          <p:cNvPr id="61" name="Shape 61"/>
          <p:cNvSpPr/>
          <p:nvPr/>
        </p:nvSpPr>
        <p:spPr>
          <a:xfrm>
            <a:off x="373062" y="11146495"/>
            <a:ext cx="11437938" cy="12351458"/>
          </a:xfrm>
          <a:prstGeom prst="rect">
            <a:avLst/>
          </a:prstGeom>
          <a:solidFill>
            <a:schemeClr val="lt1"/>
          </a:solidFill>
          <a:ln w="101600" cap="rnd">
            <a:solidFill>
              <a:schemeClr val="lt2"/>
            </a:solidFill>
            <a:prstDash val="solid"/>
            <a:miter/>
            <a:headEnd type="none" w="sm" len="sm"/>
            <a:tailEnd type="none" w="sm" len="sm"/>
          </a:ln>
        </p:spPr>
        <p:txBody>
          <a:bodyPr wrap="square" lIns="125725" tIns="0" rIns="314325" bIns="314325" anchor="t" anchorCtr="0">
            <a:spAutoFit/>
          </a:bodyPr>
          <a:lstStyle/>
          <a:p>
            <a:pPr marL="0" marR="0" lvl="0" indent="0" algn="ctr" rtl="0"/>
            <a:r>
              <a:rPr lang="en-US" sz="3200" b="1" dirty="0" smtClean="0">
                <a:solidFill>
                  <a:srgbClr val="CC3300"/>
                </a:solidFill>
              </a:rPr>
              <a:t>Pricing Model</a:t>
            </a:r>
            <a:endParaRPr lang="en-US" sz="3200" b="1" dirty="0" smtClean="0">
              <a:solidFill>
                <a:srgbClr val="CC3300"/>
              </a:solidFill>
            </a:endParaRPr>
          </a:p>
          <a:p>
            <a:pPr marL="0" marR="0" lvl="0" indent="0" algn="l" rtl="0"/>
            <a:endParaRPr lang="en-US" sz="3000" dirty="0">
              <a:solidFill>
                <a:schemeClr val="tx1"/>
              </a:solidFill>
            </a:endParaRPr>
          </a:p>
          <a:p>
            <a:pPr marL="0" marR="0" lvl="0" indent="0" algn="l" rtl="0"/>
            <a:endParaRPr lang="en-US" sz="3000" dirty="0" smtClean="0">
              <a:solidFill>
                <a:schemeClr val="tx1"/>
              </a:solidFill>
            </a:endParaRPr>
          </a:p>
          <a:p>
            <a:pPr marL="0" marR="0" lvl="0" indent="0" algn="l" rtl="0"/>
            <a:endParaRPr lang="en-US" sz="3000" dirty="0">
              <a:solidFill>
                <a:schemeClr val="tx1"/>
              </a:solidFill>
            </a:endParaRPr>
          </a:p>
          <a:p>
            <a:pPr marL="0" marR="0" lvl="0" indent="0" algn="l" rtl="0"/>
            <a:endParaRPr lang="en-US" sz="3000" dirty="0" smtClean="0">
              <a:solidFill>
                <a:schemeClr val="tx1"/>
              </a:solidFill>
            </a:endParaRPr>
          </a:p>
          <a:p>
            <a:pPr marL="0" marR="0" lvl="0" indent="0" algn="l" rtl="0"/>
            <a:endParaRPr lang="en-US" sz="3000" dirty="0">
              <a:solidFill>
                <a:schemeClr val="tx1"/>
              </a:solidFill>
            </a:endParaRPr>
          </a:p>
          <a:p>
            <a:pPr marL="0" marR="0" lvl="0" indent="0" algn="l" rtl="0"/>
            <a:endParaRPr lang="en-US" sz="3000" dirty="0" smtClean="0">
              <a:solidFill>
                <a:schemeClr val="tx1"/>
              </a:solidFill>
            </a:endParaRPr>
          </a:p>
          <a:p>
            <a:pPr marL="0" marR="0" lvl="0" indent="0" algn="l" rtl="0"/>
            <a:endParaRPr lang="en-US" sz="3000" dirty="0">
              <a:solidFill>
                <a:schemeClr val="tx1"/>
              </a:solidFill>
            </a:endParaRPr>
          </a:p>
          <a:p>
            <a:pPr marL="0" marR="0" lvl="0" indent="0" algn="l" rtl="0"/>
            <a:endParaRPr lang="en-US" sz="3000" dirty="0" smtClean="0">
              <a:solidFill>
                <a:schemeClr val="tx1"/>
              </a:solidFill>
            </a:endParaRPr>
          </a:p>
          <a:p>
            <a:pPr marL="0" marR="0" lvl="0" indent="0" algn="l" rtl="0"/>
            <a:endParaRPr lang="en-US" sz="3000" dirty="0" smtClean="0">
              <a:solidFill>
                <a:schemeClr val="tx1"/>
              </a:solidFill>
            </a:endParaRPr>
          </a:p>
          <a:p>
            <a:pPr marL="0" marR="0" lvl="0" indent="0" algn="l" rtl="0">
              <a:buFont typeface="Wingdings" pitchFamily="2" charset="2"/>
              <a:buChar char="§"/>
            </a:pPr>
            <a:endParaRPr lang="en-US" sz="3000" dirty="0" smtClean="0">
              <a:solidFill>
                <a:schemeClr val="tx1"/>
              </a:solidFill>
            </a:endParaRPr>
          </a:p>
          <a:p>
            <a:pPr marL="0" marR="0" lvl="0" indent="0" algn="l" rtl="0">
              <a:buFont typeface="Wingdings" pitchFamily="2" charset="2"/>
              <a:buChar char="§"/>
            </a:pPr>
            <a:endParaRPr lang="en-US" sz="3000" dirty="0">
              <a:solidFill>
                <a:schemeClr val="tx1"/>
              </a:solidFill>
            </a:endParaRPr>
          </a:p>
          <a:p>
            <a:pPr lvl="0">
              <a:buFont typeface="Arial" pitchFamily="34" charset="0"/>
              <a:buChar char="•"/>
            </a:pPr>
            <a:r>
              <a:rPr lang="en-US" sz="2800" b="1" dirty="0" smtClean="0">
                <a:solidFill>
                  <a:schemeClr val="tx1"/>
                </a:solidFill>
              </a:rPr>
              <a:t> In a </a:t>
            </a:r>
            <a:r>
              <a:rPr lang="en-US" sz="2800" b="1" i="1" dirty="0" smtClean="0">
                <a:solidFill>
                  <a:schemeClr val="tx1"/>
                </a:solidFill>
              </a:rPr>
              <a:t>Fair </a:t>
            </a:r>
            <a:r>
              <a:rPr lang="en-US" sz="2800" b="1" dirty="0" smtClean="0">
                <a:solidFill>
                  <a:schemeClr val="tx1"/>
                </a:solidFill>
              </a:rPr>
              <a:t>system:</a:t>
            </a:r>
            <a:endParaRPr lang="en-US" sz="2800" b="1" dirty="0">
              <a:solidFill>
                <a:schemeClr val="tx1"/>
              </a:solidFill>
            </a:endParaRPr>
          </a:p>
          <a:p>
            <a:pPr lvl="0"/>
            <a:r>
              <a:rPr lang="en-US" sz="2800" b="1" dirty="0">
                <a:solidFill>
                  <a:schemeClr val="tx1"/>
                </a:solidFill>
              </a:rPr>
              <a:t>	</a:t>
            </a:r>
            <a:r>
              <a:rPr lang="en-US" sz="2800" dirty="0">
                <a:solidFill>
                  <a:schemeClr val="tx1"/>
                </a:solidFill>
              </a:rPr>
              <a:t>+ </a:t>
            </a:r>
            <a:r>
              <a:rPr lang="en-US" sz="2800" dirty="0" smtClean="0">
                <a:solidFill>
                  <a:schemeClr val="tx1"/>
                </a:solidFill>
              </a:rPr>
              <a:t>The rider should receive a </a:t>
            </a:r>
            <a:r>
              <a:rPr lang="en-US" sz="2800" i="1" dirty="0" smtClean="0">
                <a:solidFill>
                  <a:schemeClr val="tx1"/>
                </a:solidFill>
              </a:rPr>
              <a:t>discount</a:t>
            </a:r>
            <a:r>
              <a:rPr lang="en-US" sz="2800" dirty="0" smtClean="0">
                <a:solidFill>
                  <a:schemeClr val="tx1"/>
                </a:solidFill>
              </a:rPr>
              <a:t> proportional to the detour</a:t>
            </a:r>
          </a:p>
          <a:p>
            <a:pPr lvl="0"/>
            <a:r>
              <a:rPr lang="en-US" sz="2800" dirty="0" smtClean="0">
                <a:solidFill>
                  <a:schemeClr val="tx1"/>
                </a:solidFill>
              </a:rPr>
              <a:t>	    incurred to his trip.</a:t>
            </a:r>
          </a:p>
          <a:p>
            <a:pPr lvl="0"/>
            <a:r>
              <a:rPr lang="en-US" sz="2800" dirty="0" smtClean="0">
                <a:solidFill>
                  <a:schemeClr val="tx1"/>
                </a:solidFill>
              </a:rPr>
              <a:t>	+  The driver’s compensation should increase proportional to</a:t>
            </a:r>
          </a:p>
          <a:p>
            <a:pPr lvl="0"/>
            <a:r>
              <a:rPr lang="en-US" sz="2800" dirty="0">
                <a:solidFill>
                  <a:schemeClr val="tx1"/>
                </a:solidFill>
              </a:rPr>
              <a:t>	</a:t>
            </a:r>
            <a:r>
              <a:rPr lang="en-US" sz="2800" dirty="0" smtClean="0">
                <a:solidFill>
                  <a:schemeClr val="tx1"/>
                </a:solidFill>
              </a:rPr>
              <a:t>    the distance of his trip.</a:t>
            </a:r>
            <a:endParaRPr lang="en-US" sz="2800" dirty="0">
              <a:solidFill>
                <a:schemeClr val="tx1"/>
              </a:solidFill>
            </a:endParaRPr>
          </a:p>
          <a:p>
            <a:pPr lvl="0"/>
            <a:r>
              <a:rPr lang="en-US" sz="2800" b="1" dirty="0">
                <a:solidFill>
                  <a:schemeClr val="tx1"/>
                </a:solidFill>
              </a:rPr>
              <a:t>	</a:t>
            </a:r>
            <a:endParaRPr lang="en-US" sz="2800" b="1" dirty="0" smtClean="0">
              <a:solidFill>
                <a:schemeClr val="tx1"/>
              </a:solidFill>
            </a:endParaRPr>
          </a:p>
          <a:p>
            <a:pPr lvl="0"/>
            <a:endParaRPr lang="en-US" sz="2800" b="1" dirty="0">
              <a:solidFill>
                <a:schemeClr val="tx1"/>
              </a:solidFill>
            </a:endParaRPr>
          </a:p>
          <a:p>
            <a:pPr lvl="0"/>
            <a:endParaRPr lang="en-US" sz="2800" b="1" dirty="0" smtClean="0">
              <a:solidFill>
                <a:schemeClr val="tx1"/>
              </a:solidFill>
            </a:endParaRPr>
          </a:p>
          <a:p>
            <a:pPr lvl="0"/>
            <a:endParaRPr lang="en-US" sz="2800" b="1" dirty="0">
              <a:solidFill>
                <a:schemeClr val="tx1"/>
              </a:solidFill>
            </a:endParaRPr>
          </a:p>
          <a:p>
            <a:pPr lvl="0"/>
            <a:endParaRPr lang="en-US" sz="2800" b="1" dirty="0" smtClean="0">
              <a:solidFill>
                <a:schemeClr val="tx1"/>
              </a:solidFill>
            </a:endParaRPr>
          </a:p>
          <a:p>
            <a:pPr lvl="0"/>
            <a:endParaRPr lang="en-US" sz="2800" b="1" dirty="0">
              <a:solidFill>
                <a:schemeClr val="tx1"/>
              </a:solidFill>
            </a:endParaRPr>
          </a:p>
          <a:p>
            <a:pPr lvl="0"/>
            <a:endParaRPr lang="en-US" sz="2800" b="1" dirty="0" smtClean="0">
              <a:solidFill>
                <a:schemeClr val="tx1"/>
              </a:solidFill>
            </a:endParaRPr>
          </a:p>
          <a:p>
            <a:pPr lvl="0"/>
            <a:endParaRPr lang="en-US" sz="2800" b="1" dirty="0">
              <a:solidFill>
                <a:schemeClr val="tx1"/>
              </a:solidFill>
            </a:endParaRPr>
          </a:p>
          <a:p>
            <a:pPr lvl="1"/>
            <a:endParaRPr lang="en-US" sz="2800" dirty="0" smtClean="0">
              <a:solidFill>
                <a:schemeClr val="tx1"/>
              </a:solidFill>
            </a:endParaRPr>
          </a:p>
        </p:txBody>
      </p:sp>
      <p:sp>
        <p:nvSpPr>
          <p:cNvPr id="62" name="Shape 62"/>
          <p:cNvSpPr/>
          <p:nvPr/>
        </p:nvSpPr>
        <p:spPr>
          <a:xfrm>
            <a:off x="0" y="2616200"/>
            <a:ext cx="25603199" cy="1663902"/>
          </a:xfrm>
          <a:prstGeom prst="rect">
            <a:avLst/>
          </a:prstGeom>
          <a:solidFill>
            <a:srgbClr val="F7BE30"/>
          </a:solidFill>
          <a:ln>
            <a:noFill/>
          </a:ln>
        </p:spPr>
        <p:txBody>
          <a:bodyPr lIns="62850" tIns="31425" rIns="62850" bIns="31425" anchor="t" anchorCtr="0">
            <a:spAutoFit/>
          </a:bodyPr>
          <a:lstStyle/>
          <a:p>
            <a:pPr lvl="0" algn="ctr"/>
            <a:r>
              <a:rPr lang="en-US" sz="3000" b="1" dirty="0" smtClean="0">
                <a:solidFill>
                  <a:schemeClr val="dk1"/>
                </a:solidFill>
              </a:rPr>
              <a:t>Mohammad </a:t>
            </a:r>
            <a:r>
              <a:rPr lang="en-US" sz="3000" b="1" dirty="0" err="1" smtClean="0">
                <a:solidFill>
                  <a:schemeClr val="dk1"/>
                </a:solidFill>
              </a:rPr>
              <a:t>Asghari</a:t>
            </a:r>
            <a:r>
              <a:rPr lang="en-US" sz="3000" b="1" dirty="0" smtClean="0">
                <a:solidFill>
                  <a:schemeClr val="dk1"/>
                </a:solidFill>
              </a:rPr>
              <a:t>, </a:t>
            </a:r>
            <a:r>
              <a:rPr lang="en-US" sz="3000" b="1" dirty="0" err="1" smtClean="0">
                <a:solidFill>
                  <a:schemeClr val="dk1"/>
                </a:solidFill>
              </a:rPr>
              <a:t>Dingxiong</a:t>
            </a:r>
            <a:r>
              <a:rPr lang="en-US" sz="3000" b="1" dirty="0" smtClean="0">
                <a:solidFill>
                  <a:schemeClr val="dk1"/>
                </a:solidFill>
              </a:rPr>
              <a:t> Deng</a:t>
            </a:r>
            <a:r>
              <a:rPr lang="en-US" sz="3000" b="1" dirty="0" smtClean="0">
                <a:solidFill>
                  <a:schemeClr val="dk1"/>
                </a:solidFill>
              </a:rPr>
              <a:t>, </a:t>
            </a:r>
            <a:r>
              <a:rPr lang="en-US" sz="3000" b="1" dirty="0" smtClean="0">
                <a:solidFill>
                  <a:schemeClr val="dk1"/>
                </a:solidFill>
              </a:rPr>
              <a:t>Cyrus </a:t>
            </a:r>
            <a:r>
              <a:rPr lang="en-US" sz="3000" b="1" dirty="0" err="1" smtClean="0">
                <a:solidFill>
                  <a:schemeClr val="dk1"/>
                </a:solidFill>
              </a:rPr>
              <a:t>Shahabi</a:t>
            </a:r>
            <a:r>
              <a:rPr lang="en-US" sz="3000" b="1" dirty="0" smtClean="0">
                <a:solidFill>
                  <a:schemeClr val="dk1"/>
                </a:solidFill>
              </a:rPr>
              <a:t>, </a:t>
            </a:r>
            <a:r>
              <a:rPr lang="en-US" sz="3000" b="1" dirty="0" err="1" smtClean="0">
                <a:solidFill>
                  <a:schemeClr val="dk1"/>
                </a:solidFill>
              </a:rPr>
              <a:t>Ugur</a:t>
            </a:r>
            <a:r>
              <a:rPr lang="en-US" sz="3000" b="1" dirty="0" smtClean="0">
                <a:solidFill>
                  <a:schemeClr val="dk1"/>
                </a:solidFill>
              </a:rPr>
              <a:t> </a:t>
            </a:r>
            <a:r>
              <a:rPr lang="en-US" sz="3000" b="1" dirty="0" err="1" smtClean="0">
                <a:solidFill>
                  <a:schemeClr val="dk1"/>
                </a:solidFill>
              </a:rPr>
              <a:t>Demiryurek</a:t>
            </a:r>
            <a:r>
              <a:rPr lang="en-US" sz="3000" b="1" dirty="0" smtClean="0">
                <a:solidFill>
                  <a:schemeClr val="dk1"/>
                </a:solidFill>
              </a:rPr>
              <a:t>, </a:t>
            </a:r>
            <a:r>
              <a:rPr lang="en-US" sz="3000" b="1" dirty="0" err="1" smtClean="0">
                <a:solidFill>
                  <a:schemeClr val="dk1"/>
                </a:solidFill>
              </a:rPr>
              <a:t>Yaguang</a:t>
            </a:r>
            <a:r>
              <a:rPr lang="en-US" sz="3000" b="1" dirty="0" smtClean="0">
                <a:solidFill>
                  <a:schemeClr val="dk1"/>
                </a:solidFill>
              </a:rPr>
              <a:t> Li</a:t>
            </a:r>
            <a:endParaRPr sz="3000" b="1" i="0" u="none" strike="noStrike" cap="none" baseline="0" dirty="0">
              <a:solidFill>
                <a:schemeClr val="dk1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  <a:p>
            <a:pPr marL="0" marR="0" lvl="0" indent="0" algn="ctr" rtl="0"/>
            <a:r>
              <a:rPr sz="3000" b="1" i="0" u="none" strike="noStrike" cap="none" baseline="0" dirty="0">
                <a:solidFill>
                  <a:schemeClr val="dk1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rPr>
              <a:t>Integrated Media Systems Center                                                                                                                                                                                      University of Southern California    </a:t>
            </a:r>
          </a:p>
          <a:p>
            <a:pPr algn="ctr"/>
            <a:endParaRPr dirty="0"/>
          </a:p>
        </p:txBody>
      </p:sp>
      <p:sp>
        <p:nvSpPr>
          <p:cNvPr id="63" name="Shape 63"/>
          <p:cNvSpPr/>
          <p:nvPr/>
        </p:nvSpPr>
        <p:spPr>
          <a:xfrm>
            <a:off x="373062" y="23809939"/>
            <a:ext cx="11437938" cy="8196475"/>
          </a:xfrm>
          <a:prstGeom prst="rect">
            <a:avLst/>
          </a:prstGeom>
          <a:solidFill>
            <a:schemeClr val="lt1"/>
          </a:solidFill>
          <a:ln w="101600" cap="rnd">
            <a:solidFill>
              <a:schemeClr val="lt2"/>
            </a:solidFill>
            <a:prstDash val="solid"/>
            <a:miter/>
            <a:headEnd type="none" w="sm" len="sm"/>
            <a:tailEnd type="none" w="sm" len="sm"/>
          </a:ln>
        </p:spPr>
        <p:txBody>
          <a:bodyPr wrap="square" lIns="125725" tIns="0" rIns="314325" bIns="314325" anchor="t" anchorCtr="0">
            <a:spAutoFit/>
          </a:bodyPr>
          <a:lstStyle/>
          <a:p>
            <a:pPr marL="0" marR="0" lvl="0" indent="0" algn="ctr" rtl="0"/>
            <a:r>
              <a:rPr lang="en-US" sz="3200" b="1" i="0" u="none" strike="noStrike" cap="none" baseline="0" dirty="0" smtClean="0">
                <a:solidFill>
                  <a:srgbClr val="CC3300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rPr>
              <a:t>Framework</a:t>
            </a:r>
            <a:endParaRPr lang="en-US" sz="3200" b="1" i="0" u="none" strike="noStrike" cap="none" baseline="0" dirty="0" smtClean="0">
              <a:solidFill>
                <a:srgbClr val="CC3300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  <a:p>
            <a:pPr marL="0" marR="0" lvl="0" indent="0" algn="l" rtl="0"/>
            <a:endParaRPr lang="en-US" sz="3200" b="1" i="0" u="none" strike="noStrike" cap="none" baseline="0" dirty="0" smtClean="0">
              <a:solidFill>
                <a:srgbClr val="CC3300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  <a:p>
            <a:pPr marL="0" marR="0" lvl="0" indent="0" algn="l" rtl="0"/>
            <a:endParaRPr lang="en-US" sz="3200" b="1" dirty="0">
              <a:solidFill>
                <a:srgbClr val="CC3300"/>
              </a:solidFill>
            </a:endParaRPr>
          </a:p>
          <a:p>
            <a:pPr marL="0" marR="0" lvl="0" indent="0" algn="l" rtl="0"/>
            <a:endParaRPr lang="en-US" sz="3200" b="1" i="0" u="none" strike="noStrike" cap="none" baseline="0" dirty="0" smtClean="0">
              <a:solidFill>
                <a:srgbClr val="CC3300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  <a:p>
            <a:pPr marL="0" marR="0" lvl="0" indent="0" algn="l" rtl="0"/>
            <a:endParaRPr lang="en-US" sz="3200" b="1" dirty="0">
              <a:solidFill>
                <a:srgbClr val="CC3300"/>
              </a:solidFill>
            </a:endParaRPr>
          </a:p>
          <a:p>
            <a:pPr marL="0" marR="0" lvl="0" indent="0" algn="l" rtl="0"/>
            <a:endParaRPr lang="en-US" sz="3200" b="1" i="0" u="none" strike="noStrike" cap="none" baseline="0" dirty="0" smtClean="0">
              <a:solidFill>
                <a:srgbClr val="CC3300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  <a:p>
            <a:pPr marL="0" marR="0" lvl="0" indent="0" algn="l" rtl="0"/>
            <a:endParaRPr lang="en-US" sz="3200" b="1" dirty="0">
              <a:solidFill>
                <a:srgbClr val="CC3300"/>
              </a:solidFill>
            </a:endParaRPr>
          </a:p>
          <a:p>
            <a:pPr marL="0" marR="0" lvl="0" indent="0" algn="l" rtl="0"/>
            <a:endParaRPr lang="en-US" sz="3200" b="1" i="0" u="none" strike="noStrike" cap="none" baseline="0" dirty="0" smtClean="0">
              <a:solidFill>
                <a:srgbClr val="CC3300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  <a:p>
            <a:pPr marL="0" marR="0" lvl="0" indent="0" algn="l" rtl="0"/>
            <a:endParaRPr lang="en-US" sz="3200" b="1" dirty="0">
              <a:solidFill>
                <a:srgbClr val="CC3300"/>
              </a:solidFill>
            </a:endParaRPr>
          </a:p>
          <a:p>
            <a:pPr marL="0" marR="0" lvl="0" indent="0" algn="l" rtl="0"/>
            <a:endParaRPr lang="en-US" sz="3200" b="1" i="0" u="none" strike="noStrike" cap="none" baseline="0" dirty="0" smtClean="0">
              <a:solidFill>
                <a:srgbClr val="CC3300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  <a:p>
            <a:pPr marL="0" marR="0" lvl="0" indent="0" algn="l" rtl="0"/>
            <a:endParaRPr lang="en-US" sz="3200" b="1" dirty="0">
              <a:solidFill>
                <a:srgbClr val="CC3300"/>
              </a:solidFill>
            </a:endParaRPr>
          </a:p>
          <a:p>
            <a:pPr marL="0" marR="0" lvl="0" indent="0" algn="l" rtl="0"/>
            <a:endParaRPr lang="en-US" sz="3200" b="1" i="0" u="none" strike="noStrike" cap="none" baseline="0" dirty="0" smtClean="0">
              <a:solidFill>
                <a:srgbClr val="CC3300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  <a:p>
            <a:pPr marL="0" marR="0" lvl="0" indent="0" algn="l" rtl="0"/>
            <a:endParaRPr lang="en-US" sz="3200" b="1" dirty="0">
              <a:solidFill>
                <a:srgbClr val="CC3300"/>
              </a:solidFill>
            </a:endParaRPr>
          </a:p>
          <a:p>
            <a:pPr marL="0" marR="0" lvl="0" indent="0" algn="l" rtl="0"/>
            <a:endParaRPr lang="en-US" sz="3200" b="1" i="0" u="none" strike="noStrike" cap="none" baseline="0" dirty="0" smtClean="0">
              <a:solidFill>
                <a:srgbClr val="CC3300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  <a:p>
            <a:pPr marL="0" marR="0" lvl="0" indent="0" algn="l" rtl="0"/>
            <a:endParaRPr lang="en-US" sz="3200" b="1" dirty="0">
              <a:solidFill>
                <a:srgbClr val="CC3300"/>
              </a:solidFill>
            </a:endParaRPr>
          </a:p>
          <a:p>
            <a:pPr marL="0" marR="0" lvl="0" indent="0" algn="l" rtl="0"/>
            <a:endParaRPr lang="en-US" sz="3200" b="1" i="0" u="none" strike="noStrike" cap="none" baseline="0" dirty="0" smtClean="0">
              <a:solidFill>
                <a:srgbClr val="CC3300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</p:txBody>
      </p:sp>
      <p:sp>
        <p:nvSpPr>
          <p:cNvPr id="64" name="Shape 64"/>
          <p:cNvSpPr/>
          <p:nvPr/>
        </p:nvSpPr>
        <p:spPr>
          <a:xfrm>
            <a:off x="12344400" y="4648201"/>
            <a:ext cx="12725400" cy="13244010"/>
          </a:xfrm>
          <a:prstGeom prst="rect">
            <a:avLst/>
          </a:prstGeom>
          <a:solidFill>
            <a:schemeClr val="lt1"/>
          </a:solidFill>
          <a:ln w="101600" cap="rnd">
            <a:solidFill>
              <a:schemeClr val="lt2"/>
            </a:solidFill>
            <a:prstDash val="solid"/>
            <a:miter/>
            <a:headEnd type="none" w="sm" len="sm"/>
            <a:tailEnd type="none" w="sm" len="sm"/>
          </a:ln>
        </p:spPr>
        <p:txBody>
          <a:bodyPr wrap="square" lIns="125725" tIns="0" rIns="314325" bIns="314325" anchor="t" anchorCtr="0">
            <a:spAutoFit/>
          </a:bodyPr>
          <a:lstStyle/>
          <a:p>
            <a:pPr marL="0" marR="0" lvl="0" indent="0" algn="ctr" rtl="0"/>
            <a:r>
              <a:rPr lang="en-US" sz="3200" b="1" i="0" u="none" strike="noStrike" cap="none" baseline="0" dirty="0" smtClean="0">
                <a:solidFill>
                  <a:srgbClr val="CC3300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rPr>
              <a:t>Simple Scenario</a:t>
            </a:r>
            <a:endParaRPr lang="en-US" sz="3200" b="1" i="0" u="none" strike="noStrike" cap="none" baseline="0" dirty="0" smtClean="0">
              <a:solidFill>
                <a:srgbClr val="CC3300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  <a:p>
            <a:pPr marL="0" marR="0" lvl="0" indent="0" algn="ctr" rtl="0"/>
            <a:endParaRPr lang="en-US" sz="3200" b="1" dirty="0" smtClean="0">
              <a:solidFill>
                <a:schemeClr val="tx1"/>
              </a:solidFill>
            </a:endParaRPr>
          </a:p>
          <a:p>
            <a:pPr marL="514350" marR="0" lvl="0" indent="-514350" rtl="0">
              <a:buFont typeface="+mj-lt"/>
              <a:buAutoNum type="arabicPeriod"/>
            </a:pPr>
            <a:r>
              <a:rPr lang="en-US" sz="3200" b="1" dirty="0" smtClean="0">
                <a:solidFill>
                  <a:schemeClr val="tx1"/>
                </a:solidFill>
              </a:rPr>
              <a:t>Server identifies potential drivers</a:t>
            </a:r>
          </a:p>
          <a:p>
            <a:pPr marL="514350" marR="0" lvl="0" indent="-514350" rtl="0">
              <a:buFont typeface="+mj-lt"/>
              <a:buAutoNum type="arabicPeriod"/>
            </a:pPr>
            <a:endParaRPr lang="en-US" sz="3200" b="1" dirty="0">
              <a:solidFill>
                <a:schemeClr val="tx1"/>
              </a:solidFill>
            </a:endParaRPr>
          </a:p>
          <a:p>
            <a:pPr marL="514350" marR="0" lvl="0" indent="-514350" rtl="0">
              <a:buFont typeface="+mj-lt"/>
              <a:buAutoNum type="arabicPeriod"/>
            </a:pPr>
            <a:endParaRPr lang="en-US" sz="3200" b="1" dirty="0" smtClean="0">
              <a:solidFill>
                <a:schemeClr val="tx1"/>
              </a:solidFill>
            </a:endParaRPr>
          </a:p>
          <a:p>
            <a:pPr marL="514350" marR="0" lvl="0" indent="-514350" rtl="0">
              <a:buFont typeface="+mj-lt"/>
              <a:buAutoNum type="arabicPeriod"/>
            </a:pPr>
            <a:endParaRPr lang="en-US" sz="3200" b="1" dirty="0">
              <a:solidFill>
                <a:schemeClr val="tx1"/>
              </a:solidFill>
            </a:endParaRPr>
          </a:p>
          <a:p>
            <a:pPr marL="514350" marR="0" lvl="0" indent="-514350" rtl="0">
              <a:buFont typeface="+mj-lt"/>
              <a:buAutoNum type="arabicPeriod"/>
            </a:pPr>
            <a:endParaRPr lang="en-US" sz="3200" b="1" dirty="0" smtClean="0">
              <a:solidFill>
                <a:schemeClr val="tx1"/>
              </a:solidFill>
            </a:endParaRPr>
          </a:p>
          <a:p>
            <a:pPr marL="514350" marR="0" lvl="0" indent="-514350" rtl="0">
              <a:buFont typeface="+mj-lt"/>
              <a:buAutoNum type="arabicPeriod"/>
            </a:pPr>
            <a:endParaRPr lang="en-US" sz="3200" b="1" dirty="0">
              <a:solidFill>
                <a:schemeClr val="tx1"/>
              </a:solidFill>
            </a:endParaRPr>
          </a:p>
          <a:p>
            <a:pPr marL="514350" marR="0" lvl="0" indent="-514350" rtl="0">
              <a:buFont typeface="+mj-lt"/>
              <a:buAutoNum type="arabicPeriod"/>
            </a:pPr>
            <a:endParaRPr lang="en-US" sz="3200" b="1" dirty="0" smtClean="0">
              <a:solidFill>
                <a:schemeClr val="tx1"/>
              </a:solidFill>
            </a:endParaRPr>
          </a:p>
          <a:p>
            <a:pPr marL="514350" marR="0" lvl="0" indent="-514350" rtl="0">
              <a:buFont typeface="+mj-lt"/>
              <a:buAutoNum type="arabicPeriod"/>
            </a:pPr>
            <a:endParaRPr lang="en-US" sz="3200" b="1" dirty="0" smtClean="0">
              <a:solidFill>
                <a:schemeClr val="tx1"/>
              </a:solidFill>
            </a:endParaRPr>
          </a:p>
          <a:p>
            <a:pPr marL="514350" marR="0" lvl="0" indent="-514350" rtl="0">
              <a:buFont typeface="+mj-lt"/>
              <a:buAutoNum type="arabicPeriod"/>
            </a:pPr>
            <a:r>
              <a:rPr lang="en-US" sz="3200" b="1" dirty="0" smtClean="0">
                <a:solidFill>
                  <a:schemeClr val="tx1"/>
                </a:solidFill>
              </a:rPr>
              <a:t>Each potential driver computes its bid locally</a:t>
            </a:r>
          </a:p>
          <a:p>
            <a:pPr marL="514350" marR="0" lvl="0" indent="-514350" rtl="0">
              <a:buFont typeface="+mj-lt"/>
              <a:buAutoNum type="arabicPeriod"/>
            </a:pPr>
            <a:endParaRPr lang="en-US" sz="3200" b="1" dirty="0">
              <a:solidFill>
                <a:schemeClr val="tx1"/>
              </a:solidFill>
            </a:endParaRPr>
          </a:p>
          <a:p>
            <a:pPr marL="514350" marR="0" lvl="0" indent="-514350" rtl="0">
              <a:buFont typeface="+mj-lt"/>
              <a:buAutoNum type="arabicPeriod"/>
            </a:pPr>
            <a:endParaRPr lang="en-US" sz="4000" b="1" dirty="0" smtClean="0">
              <a:solidFill>
                <a:schemeClr val="tx1"/>
              </a:solidFill>
            </a:endParaRPr>
          </a:p>
          <a:p>
            <a:pPr lvl="1"/>
            <a:endParaRPr lang="fa-IR" sz="3200" b="1" dirty="0" smtClean="0">
              <a:solidFill>
                <a:schemeClr val="tx1"/>
              </a:solidFill>
            </a:endParaRPr>
          </a:p>
          <a:p>
            <a:pPr lvl="1"/>
            <a:endParaRPr lang="en-US" sz="3200" b="1" dirty="0" smtClean="0">
              <a:solidFill>
                <a:schemeClr val="tx1"/>
              </a:solidFill>
            </a:endParaRPr>
          </a:p>
          <a:p>
            <a:pPr lvl="1"/>
            <a:endParaRPr lang="en-US" sz="3200" b="1" dirty="0">
              <a:solidFill>
                <a:schemeClr val="tx1"/>
              </a:solidFill>
            </a:endParaRPr>
          </a:p>
          <a:p>
            <a:pPr lvl="1"/>
            <a:endParaRPr lang="en-US" sz="3200" b="1" dirty="0" smtClean="0">
              <a:solidFill>
                <a:schemeClr val="tx1"/>
              </a:solidFill>
            </a:endParaRPr>
          </a:p>
          <a:p>
            <a:pPr lvl="1"/>
            <a:endParaRPr lang="en-US" sz="3200" b="1" dirty="0">
              <a:solidFill>
                <a:schemeClr val="tx1"/>
              </a:solidFill>
            </a:endParaRPr>
          </a:p>
          <a:p>
            <a:pPr lvl="1"/>
            <a:endParaRPr lang="en-US" sz="3200" b="1" dirty="0" smtClean="0">
              <a:solidFill>
                <a:schemeClr val="tx1"/>
              </a:solidFill>
            </a:endParaRPr>
          </a:p>
          <a:p>
            <a:pPr marL="0" marR="0" lvl="0" indent="0" rtl="0"/>
            <a:endParaRPr lang="en-US" sz="3200" b="1" dirty="0" smtClean="0">
              <a:solidFill>
                <a:schemeClr val="tx1"/>
              </a:solidFill>
            </a:endParaRPr>
          </a:p>
          <a:p>
            <a:pPr marL="0" marR="0" lvl="0" indent="0" rtl="0"/>
            <a:endParaRPr lang="en-US" sz="3200" b="1" dirty="0">
              <a:solidFill>
                <a:schemeClr val="tx1"/>
              </a:solidFill>
            </a:endParaRPr>
          </a:p>
          <a:p>
            <a:pPr marL="0" marR="0" lvl="0" indent="0" rtl="0"/>
            <a:endParaRPr lang="en-US" sz="3200" b="1" dirty="0" smtClean="0">
              <a:solidFill>
                <a:schemeClr val="tx1"/>
              </a:solidFill>
            </a:endParaRPr>
          </a:p>
          <a:p>
            <a:pPr marL="0" marR="0" lvl="0" indent="0" rtl="0"/>
            <a:endParaRPr lang="en-US" sz="3200" b="1" dirty="0">
              <a:solidFill>
                <a:schemeClr val="tx1"/>
              </a:solidFill>
            </a:endParaRPr>
          </a:p>
          <a:p>
            <a:pPr marL="0" marR="0" lvl="0" indent="0" rtl="0"/>
            <a:endParaRPr lang="en-US" sz="3200" b="1" dirty="0" smtClean="0">
              <a:solidFill>
                <a:schemeClr val="tx1"/>
              </a:solidFill>
            </a:endParaRPr>
          </a:p>
          <a:p>
            <a:pPr marL="0" marR="0" lvl="0" indent="0" rtl="0"/>
            <a:endParaRPr lang="en-US" sz="3200" b="1" dirty="0" smtClean="0">
              <a:solidFill>
                <a:schemeClr val="tx1"/>
              </a:solidFill>
            </a:endParaRPr>
          </a:p>
          <a:p>
            <a:pPr marL="0" marR="0" lvl="0" indent="0" rtl="0"/>
            <a:endParaRPr lang="en-US" sz="3200" b="1" dirty="0" smtClean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5" name="Shape 65"/>
              <p:cNvSpPr/>
              <p:nvPr/>
            </p:nvSpPr>
            <p:spPr>
              <a:xfrm>
                <a:off x="12344400" y="18138272"/>
                <a:ext cx="12725400" cy="13664638"/>
              </a:xfrm>
              <a:prstGeom prst="rect">
                <a:avLst/>
              </a:prstGeom>
              <a:solidFill>
                <a:schemeClr val="lt1"/>
              </a:solidFill>
              <a:ln w="101600" cap="rnd">
                <a:solidFill>
                  <a:schemeClr val="lt2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 wrap="square" lIns="125725" tIns="0" rIns="314325" bIns="314325" anchor="t" anchorCtr="0">
                <a:spAutoFit/>
              </a:bodyPr>
              <a:lstStyle/>
              <a:p>
                <a:pPr marL="0" marR="0" lvl="0" indent="0" algn="ctr" rtl="0"/>
                <a:r>
                  <a:rPr lang="en-US" sz="3200" b="1" i="0" u="none" strike="noStrike" cap="none" baseline="0" dirty="0" smtClean="0">
                    <a:solidFill>
                      <a:srgbClr val="CC3300"/>
                    </a:solidFill>
                    <a:latin typeface="Arial" panose="00000000000000000000"/>
                    <a:ea typeface="Arial" panose="00000000000000000000"/>
                    <a:cs typeface="Arial" panose="00000000000000000000"/>
                    <a:sym typeface="Arial" panose="00000000000000000000"/>
                  </a:rPr>
                  <a:t>Evaluation</a:t>
                </a:r>
              </a:p>
              <a:p>
                <a:pPr marL="0" marR="0" lvl="0" indent="0" algn="ctr" rtl="0"/>
                <a:endParaRPr lang="en-US" sz="1600" b="1" i="0" u="none" strike="noStrike" cap="none" baseline="0" dirty="0" smtClean="0">
                  <a:solidFill>
                    <a:srgbClr val="CC3300"/>
                  </a:solidFill>
                  <a:latin typeface="Arial" panose="00000000000000000000"/>
                  <a:ea typeface="Arial" panose="00000000000000000000"/>
                  <a:cs typeface="Arial" panose="00000000000000000000"/>
                  <a:sym typeface="Arial" panose="00000000000000000000"/>
                </a:endParaRPr>
              </a:p>
              <a:p>
                <a:pPr>
                  <a:buFont typeface="Wingdings" pitchFamily="2" charset="2"/>
                  <a:buChar char="§"/>
                </a:pPr>
                <a:r>
                  <a:rPr lang="en-US" sz="2800" dirty="0" smtClean="0">
                    <a:solidFill>
                      <a:schemeClr val="tx1"/>
                    </a:solidFill>
                  </a:rPr>
                  <a:t> </a:t>
                </a:r>
                <a:r>
                  <a:rPr lang="en-US" sz="2800" b="1" dirty="0" smtClean="0">
                    <a:solidFill>
                      <a:schemeClr val="tx1"/>
                    </a:solidFill>
                  </a:rPr>
                  <a:t>Dataset:</a:t>
                </a:r>
                <a:r>
                  <a:rPr lang="en-US" sz="2800" dirty="0" smtClean="0">
                    <a:solidFill>
                      <a:schemeClr val="tx1"/>
                    </a:solidFill>
                  </a:rPr>
                  <a:t> NYC Taxi Trips in May 2013 (40K drivers &amp; 500K trips per day)</a:t>
                </a:r>
                <a:endParaRPr lang="en-US" sz="2800" dirty="0" smtClean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r>
                  <a:rPr lang="en-US" sz="2800" dirty="0" smtClean="0"/>
                  <a:t> </a:t>
                </a:r>
                <a:r>
                  <a:rPr lang="en-US" sz="2800" b="1" dirty="0" smtClean="0"/>
                  <a:t>Algorithms: </a:t>
                </a:r>
                <a:r>
                  <a:rPr lang="en-US" sz="2800" dirty="0" smtClean="0"/>
                  <a:t>Apart (our framework), Tree[1] (optimize shortest travelled</a:t>
                </a:r>
              </a:p>
              <a:p>
                <a:pPr lvl="1">
                  <a:spcBef>
                    <a:spcPts val="475"/>
                  </a:spcBef>
                </a:pPr>
                <a:r>
                  <a:rPr lang="en-US" sz="2800" dirty="0"/>
                  <a:t> </a:t>
                </a:r>
                <a:r>
                  <a:rPr lang="en-US" sz="2800" dirty="0" smtClean="0"/>
                  <a:t>                       distance) &amp; NN (always select nearest neighbor)</a:t>
                </a:r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r>
                  <a:rPr lang="en-US" sz="2800" dirty="0" smtClean="0"/>
                  <a:t> </a:t>
                </a:r>
                <a:r>
                  <a:rPr lang="en-US" sz="2800" b="1" dirty="0" smtClean="0"/>
                  <a:t>Pricing: </a:t>
                </a: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𝐹</m:t>
                    </m:r>
                    <m:d>
                      <m:d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=2×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sz="2800" dirty="0" smtClean="0"/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  <m:d>
                      <m:d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sz="2800" b="0" i="0" smtClean="0">
                            <a:latin typeface="Cambria Math" panose="02040503050406030204" pitchFamily="18" charset="0"/>
                          </a:rPr>
                          <m:t>Δd</m:t>
                        </m:r>
                      </m:e>
                    </m:d>
                    <m:r>
                      <a:rPr lang="en-US" sz="2800" b="0" i="0" smtClean="0">
                        <a:latin typeface="Cambria Math" panose="02040503050406030204" pitchFamily="18" charset="0"/>
                      </a:rPr>
                      <m:t>=1−</m:t>
                    </m:r>
                    <m:d>
                      <m:dPr>
                        <m:ctrlPr>
                          <a:rPr lang="en-US" sz="2800" b="0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0" smtClean="0">
                            <a:latin typeface="Cambria Math" panose="02040503050406030204" pitchFamily="18" charset="0"/>
                          </a:rPr>
                          <m:t>0.25</m:t>
                        </m:r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×</m:t>
                        </m:r>
                        <m:r>
                          <m:rPr>
                            <m:sty m:val="p"/>
                          </m:rPr>
                          <a:rPr lang="en-US" sz="2800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sSubSup>
                          <m:sSubSupPr>
                            <m:ctrlPr>
                              <a:rPr lang="en-US" sz="2800" i="0" smtClean="0">
                                <a:latin typeface="Cambria Math" panose="02040503050406030204" pitchFamily="18" charset="0"/>
                              </a:rPr>
                            </m:ctrlPr>
                          </m:sSubSupPr>
                          <m:e>
                            <m:r>
                              <m:rPr>
                                <m:sty m:val="p"/>
                              </m:rPr>
                              <a:rPr lang="en-US" sz="2800" b="0" i="0" smtClean="0">
                                <a:latin typeface="Cambria Math" panose="02040503050406030204" pitchFamily="18" charset="0"/>
                              </a:rPr>
                              <m:t>d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n-US" sz="2800" b="0" i="0" smtClean="0">
                                <a:latin typeface="Cambria Math" panose="02040503050406030204" pitchFamily="18" charset="0"/>
                              </a:rPr>
                              <m:t>r</m:t>
                            </m:r>
                          </m:sub>
                          <m:sup>
                            <m:r>
                              <a:rPr lang="en-US" sz="2800" b="0" i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bSup>
                      </m:e>
                    </m:d>
                  </m:oMath>
                </a14:m>
                <a:r>
                  <a:rPr lang="en-US" sz="2800" b="1" dirty="0" smtClean="0"/>
                  <a:t> </a:t>
                </a:r>
                <a:r>
                  <a:rPr lang="en-US" sz="2800" dirty="0" smtClean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e>
                      <m:sub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800" b="0" i="1" smtClean="0">
                            <a:latin typeface="Cambria Math" panose="02040503050406030204" pitchFamily="18" charset="0"/>
                          </a:rPr>
                          <m:t>𝑑</m:t>
                        </m:r>
                      </m:e>
                    </m:d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=1.5×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𝑑</m:t>
                    </m:r>
                  </m:oMath>
                </a14:m>
                <a:endParaRPr lang="en-US" sz="2800" dirty="0" smtClean="0"/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endParaRPr lang="en-US" sz="2800" dirty="0"/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endParaRPr lang="en-US" sz="2800" dirty="0" smtClean="0"/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endParaRPr lang="en-US" sz="2800" dirty="0"/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endParaRPr lang="en-US" sz="2800" dirty="0" smtClean="0"/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endParaRPr lang="en-US" sz="2400" dirty="0"/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endParaRPr lang="en-US" sz="700" dirty="0" smtClean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</a:pPr>
                <a:r>
                  <a:rPr lang="en-US" sz="2800" dirty="0" smtClean="0">
                    <a:solidFill>
                      <a:schemeClr val="tx1"/>
                    </a:solidFill>
                  </a:rPr>
                  <a:t> </a:t>
                </a:r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r>
                  <a:rPr lang="en-US" sz="2800" b="1" dirty="0" smtClean="0">
                    <a:solidFill>
                      <a:schemeClr val="tx1"/>
                    </a:solidFill>
                  </a:rPr>
                  <a:t>Different Pricing Model [2]: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  <m:t>𝑔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  <m:t>𝑣</m:t>
                        </m:r>
                      </m:sub>
                    </m:sSub>
                    <m:d>
                      <m:d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+mj-lt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+mj-lt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+mj-lt"/>
                              </a:rPr>
                              <m:t>1</m:t>
                            </m:r>
                          </m:sub>
                        </m:sSub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  <m:t>,</m:t>
                        </m:r>
                        <m:sSub>
                          <m:sSubPr>
                            <m:ctrlP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+mj-lt"/>
                              </a:rPr>
                            </m:ctrlPr>
                          </m:sSubPr>
                          <m:e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+mj-lt"/>
                              </a:rPr>
                              <m:t>𝑑</m:t>
                            </m:r>
                          </m:e>
                          <m:sub>
                            <m:r>
                              <a:rPr lang="en-US" sz="2800" b="0" i="1" smtClean="0">
                                <a:solidFill>
                                  <a:schemeClr val="tx1"/>
                                </a:solidFill>
                                <a:latin typeface="+mj-lt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sz="2800" b="0" i="1" smtClean="0">
                        <a:solidFill>
                          <a:schemeClr val="tx1"/>
                        </a:solidFill>
                        <a:latin typeface="+mj-lt"/>
                      </a:rPr>
                      <m:t>=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+mj-lt"/>
                      </a:rPr>
                      <m:t>𝑐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+mj-lt"/>
                      </a:rPr>
                      <m:t>.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  <m:t>𝑑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  <m:t>1</m:t>
                        </m:r>
                      </m:sub>
                    </m:sSub>
                    <m:r>
                      <a:rPr lang="en-US" sz="2800" b="0" i="1" smtClean="0">
                        <a:solidFill>
                          <a:schemeClr val="tx1"/>
                        </a:solidFill>
                        <a:latin typeface="+mj-lt"/>
                      </a:rPr>
                      <m:t>+</m:t>
                    </m:r>
                    <m:d>
                      <m:d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</m:ctrlPr>
                      </m:d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  <m:t>1+</m:t>
                        </m:r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  <m:t>𝛼</m:t>
                        </m:r>
                      </m:e>
                    </m:d>
                    <m:r>
                      <a:rPr lang="en-US" sz="2800" b="0" i="1" smtClean="0">
                        <a:solidFill>
                          <a:schemeClr val="tx1"/>
                        </a:solidFill>
                        <a:latin typeface="+mj-lt"/>
                      </a:rPr>
                      <m:t>.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+mj-lt"/>
                      </a:rPr>
                      <m:t>𝑐</m:t>
                    </m:r>
                    <m:r>
                      <a:rPr lang="en-US" sz="2800" b="0" i="1" smtClean="0">
                        <a:solidFill>
                          <a:schemeClr val="tx1"/>
                        </a:solidFill>
                        <a:latin typeface="+mj-lt"/>
                      </a:rPr>
                      <m:t>.</m:t>
                    </m:r>
                    <m:sSub>
                      <m:sSubPr>
                        <m:ctrlP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</m:ctrlPr>
                      </m:sSubPr>
                      <m:e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  <m:t>𝑑</m:t>
                        </m:r>
                      </m:e>
                      <m:sub>
                        <m:r>
                          <a:rPr lang="en-US" sz="2800" b="0" i="1" smtClean="0">
                            <a:solidFill>
                              <a:schemeClr val="tx1"/>
                            </a:solidFill>
                            <a:latin typeface="+mj-lt"/>
                          </a:rPr>
                          <m:t>2</m:t>
                        </m:r>
                      </m:sub>
                    </m:sSub>
                  </m:oMath>
                </a14:m>
                <a:endParaRPr lang="en-US" sz="2800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>
                  <a:spcBef>
                    <a:spcPts val="475"/>
                  </a:spcBef>
                </a:pPr>
                <a:endParaRPr lang="en-US" sz="2800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>
                  <a:spcBef>
                    <a:spcPts val="475"/>
                  </a:spcBef>
                </a:pPr>
                <a:endParaRPr lang="en-US" sz="2800" dirty="0" smtClean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</a:pPr>
                <a:endParaRPr lang="en-US" sz="2800" dirty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</a:pPr>
                <a:endParaRPr lang="en-US" sz="2800" dirty="0" smtClean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</a:pPr>
                <a:endParaRPr lang="en-US" sz="2800" dirty="0" smtClean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</a:pPr>
                <a:endParaRPr lang="en-US" sz="2800" dirty="0" smtClean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r>
                  <a:rPr lang="en-US" sz="2800" dirty="0">
                    <a:solidFill>
                      <a:schemeClr val="tx1"/>
                    </a:solidFill>
                  </a:rPr>
                  <a:t> </a:t>
                </a:r>
                <a:r>
                  <a:rPr lang="en-US" sz="2800" b="1" dirty="0" smtClean="0">
                    <a:solidFill>
                      <a:schemeClr val="tx1"/>
                    </a:solidFill>
                  </a:rPr>
                  <a:t>Effect of profiles:</a:t>
                </a:r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endParaRPr lang="en-US" sz="2800" b="1" dirty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endParaRPr lang="en-US" sz="2800" b="1" dirty="0" smtClean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endParaRPr lang="en-US" sz="2800" b="1" dirty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endParaRPr lang="en-US" sz="2800" b="1" dirty="0" smtClean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  <a:buFont typeface="Wingdings" pitchFamily="2" charset="2"/>
                  <a:buChar char="§"/>
                </a:pPr>
                <a:endParaRPr lang="en-US" sz="2800" b="1" dirty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</a:pPr>
                <a:endParaRPr lang="en-US" sz="2800" b="1" dirty="0" smtClean="0">
                  <a:solidFill>
                    <a:schemeClr val="tx1"/>
                  </a:solidFill>
                </a:endParaRPr>
              </a:p>
              <a:p>
                <a:pPr lvl="1">
                  <a:spcBef>
                    <a:spcPts val="475"/>
                  </a:spcBef>
                </a:pPr>
                <a:r>
                  <a:rPr lang="en-US" sz="1800" b="1" dirty="0" smtClean="0">
                    <a:solidFill>
                      <a:schemeClr val="tx1"/>
                    </a:solidFill>
                  </a:rPr>
                  <a:t>[1] Y. Huang et. al., Large scale real-time ridesharing with service guarantee on road networks, VLDB’17</a:t>
                </a:r>
              </a:p>
              <a:p>
                <a:pPr lvl="1">
                  <a:spcBef>
                    <a:spcPts val="475"/>
                  </a:spcBef>
                </a:pPr>
                <a:r>
                  <a:rPr lang="en-US" sz="1800" b="1" dirty="0" smtClean="0">
                    <a:solidFill>
                      <a:schemeClr val="tx1"/>
                    </a:solidFill>
                  </a:rPr>
                  <a:t>[2] S. Ma et. al. T-share: A large-scale dynamic taxi ridesharing service, ICDE’13</a:t>
                </a:r>
              </a:p>
            </p:txBody>
          </p:sp>
        </mc:Choice>
        <mc:Fallback>
          <p:sp>
            <p:nvSpPr>
              <p:cNvPr id="65" name="Shape 6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44400" y="18138272"/>
                <a:ext cx="12725400" cy="13664638"/>
              </a:xfrm>
              <a:prstGeom prst="rect">
                <a:avLst/>
              </a:prstGeom>
              <a:blipFill rotWithShape="0">
                <a:blip r:embed="rId4"/>
                <a:stretch>
                  <a:fillRect l="-190" t="-531"/>
                </a:stretch>
              </a:blipFill>
              <a:ln w="101600" cap="rnd">
                <a:solidFill>
                  <a:schemeClr val="lt2"/>
                </a:solidFill>
                <a:prstDash val="solid"/>
                <a:miter/>
                <a:headEnd type="none" w="sm" len="sm"/>
                <a:tailEnd type="none" w="sm" len="sm"/>
              </a:ln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6" name="Shape 66"/>
          <p:cNvSpPr/>
          <p:nvPr/>
        </p:nvSpPr>
        <p:spPr>
          <a:xfrm>
            <a:off x="365125" y="4648200"/>
            <a:ext cx="11426824" cy="6186309"/>
          </a:xfrm>
          <a:prstGeom prst="rect">
            <a:avLst/>
          </a:prstGeom>
          <a:solidFill>
            <a:schemeClr val="lt1"/>
          </a:solidFill>
          <a:ln w="101600" cap="rnd">
            <a:solidFill>
              <a:schemeClr val="lt2"/>
            </a:solidFill>
            <a:prstDash val="solid"/>
            <a:miter/>
            <a:headEnd type="none" w="sm" len="sm"/>
            <a:tailEnd type="none" w="sm" len="sm"/>
          </a:ln>
        </p:spPr>
        <p:txBody>
          <a:bodyPr wrap="square" lIns="182875" tIns="0" rIns="457200" bIns="457200" anchor="t" anchorCtr="0">
            <a:spAutoFit/>
          </a:bodyPr>
          <a:lstStyle/>
          <a:p>
            <a:pPr marL="0" marR="0" lvl="0" indent="0" algn="ctr" rtl="0"/>
            <a:r>
              <a:rPr sz="3200" b="1" i="0" u="none" strike="noStrike" cap="none" baseline="0" dirty="0" smtClean="0">
                <a:solidFill>
                  <a:srgbClr val="CC3300"/>
                </a:solidFill>
                <a:latin typeface="Arial" panose="00000000000000000000"/>
                <a:ea typeface="Arial" panose="00000000000000000000"/>
                <a:cs typeface="Arial" panose="00000000000000000000"/>
                <a:sym typeface="Arial" panose="00000000000000000000"/>
              </a:rPr>
              <a:t>Introduction</a:t>
            </a:r>
            <a:endParaRPr lang="en-US" sz="3200" b="1" i="0" u="none" strike="noStrike" cap="none" baseline="0" dirty="0" smtClean="0">
              <a:solidFill>
                <a:srgbClr val="CC3300"/>
              </a:solidFill>
              <a:latin typeface="Arial" panose="00000000000000000000"/>
              <a:ea typeface="Arial" panose="00000000000000000000"/>
              <a:cs typeface="Arial" panose="00000000000000000000"/>
              <a:sym typeface="Arial" panose="00000000000000000000"/>
            </a:endParaRPr>
          </a:p>
          <a:p>
            <a:pPr marL="0" marR="0" lvl="0" indent="0" rtl="0"/>
            <a:endParaRPr lang="en-US" sz="3200" b="1" dirty="0" smtClean="0">
              <a:solidFill>
                <a:schemeClr val="tx1"/>
              </a:solidFill>
            </a:endParaRPr>
          </a:p>
          <a:p>
            <a:pPr lvl="3"/>
            <a:endParaRPr lang="en-US" sz="2800" dirty="0" smtClean="0">
              <a:solidFill>
                <a:schemeClr val="tx1"/>
              </a:solidFill>
            </a:endParaRPr>
          </a:p>
          <a:p>
            <a:pPr lvl="3"/>
            <a:endParaRPr lang="en-US" sz="2800" dirty="0">
              <a:solidFill>
                <a:schemeClr val="tx1"/>
              </a:solidFill>
            </a:endParaRPr>
          </a:p>
          <a:p>
            <a:pPr lvl="3"/>
            <a:endParaRPr lang="en-US" sz="2800" dirty="0" smtClean="0">
              <a:solidFill>
                <a:schemeClr val="tx1"/>
              </a:solidFill>
            </a:endParaRPr>
          </a:p>
          <a:p>
            <a:pPr lvl="3"/>
            <a:endParaRPr lang="en-US" sz="2800" dirty="0">
              <a:solidFill>
                <a:schemeClr val="tx1"/>
              </a:solidFill>
            </a:endParaRPr>
          </a:p>
          <a:p>
            <a:pPr lvl="3"/>
            <a:endParaRPr lang="en-US" sz="2800" dirty="0" smtClean="0">
              <a:solidFill>
                <a:schemeClr val="tx1"/>
              </a:solidFill>
            </a:endParaRPr>
          </a:p>
          <a:p>
            <a:pPr lvl="3"/>
            <a:endParaRPr lang="en-US" sz="2800" dirty="0" smtClean="0">
              <a:solidFill>
                <a:schemeClr val="tx1"/>
              </a:solidFill>
            </a:endParaRPr>
          </a:p>
          <a:p>
            <a:pPr lvl="3"/>
            <a:endParaRPr lang="en-US" sz="2800" dirty="0" smtClean="0">
              <a:solidFill>
                <a:schemeClr val="tx1"/>
              </a:solidFill>
            </a:endParaRPr>
          </a:p>
          <a:p>
            <a:pPr lvl="2">
              <a:buFont typeface="Wingdings" pitchFamily="2" charset="2"/>
              <a:buChar char="§"/>
            </a:pP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</a:rPr>
              <a:t>Traditional Ride-sharing focused on only matching people with similar routes.</a:t>
            </a:r>
          </a:p>
          <a:p>
            <a:pPr lvl="2">
              <a:buFont typeface="Wingdings" pitchFamily="2" charset="2"/>
              <a:buChar char="§"/>
            </a:pPr>
            <a:r>
              <a:rPr lang="en-US" sz="2800" b="1" dirty="0">
                <a:solidFill>
                  <a:schemeClr val="tx1"/>
                </a:solidFill>
              </a:rPr>
              <a:t> </a:t>
            </a:r>
            <a:r>
              <a:rPr lang="en-US" sz="2800" b="1" dirty="0" smtClean="0">
                <a:solidFill>
                  <a:schemeClr val="tx1"/>
                </a:solidFill>
              </a:rPr>
              <a:t>Increasing popularity of commercial Ride-sharing requires focus on pricing.</a:t>
            </a:r>
            <a:endParaRPr lang="en-US" sz="2800" b="1" dirty="0" smtClean="0">
              <a:solidFill>
                <a:schemeClr val="tx1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884333" y="33951333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656667" y="337058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20421600" y="33277314"/>
            <a:ext cx="457689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 smtClean="0">
                <a:solidFill>
                  <a:srgbClr val="FCE355"/>
                </a:solidFill>
              </a:rPr>
              <a:t>IMSC Retreat </a:t>
            </a:r>
            <a:r>
              <a:rPr lang="en-US" sz="4000" dirty="0" smtClean="0">
                <a:solidFill>
                  <a:srgbClr val="FCE355"/>
                </a:solidFill>
              </a:rPr>
              <a:t>2017</a:t>
            </a:r>
            <a:endParaRPr lang="en-US" sz="4000" dirty="0">
              <a:solidFill>
                <a:srgbClr val="FCE355"/>
              </a:solidFill>
            </a:endParaRPr>
          </a:p>
        </p:txBody>
      </p:sp>
      <p:pic>
        <p:nvPicPr>
          <p:cNvPr id="53" name="Picture 52" descr="IMSC_Logo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123" y="32766000"/>
            <a:ext cx="5766077" cy="1981200"/>
          </a:xfrm>
          <a:prstGeom prst="rect">
            <a:avLst/>
          </a:prstGeom>
        </p:spPr>
      </p:pic>
      <p:pic>
        <p:nvPicPr>
          <p:cNvPr id="22" name="Picture 21" descr="NSF_Logo.gi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24600" y="32613600"/>
            <a:ext cx="2120824" cy="21336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8200" y="5127653"/>
            <a:ext cx="10447244" cy="302574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455978" y="11887200"/>
            <a:ext cx="9211688" cy="41113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38200" y="19173694"/>
            <a:ext cx="4954417" cy="40673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70393" y="19173694"/>
            <a:ext cx="4991761" cy="406730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4600" y="24388620"/>
            <a:ext cx="5318017" cy="3528599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6170393" y="24387871"/>
            <a:ext cx="5305330" cy="3529348"/>
          </a:xfrm>
          <a:prstGeom prst="rect">
            <a:avLst/>
          </a:prstGeom>
        </p:spPr>
      </p:pic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7156211"/>
              </p:ext>
            </p:extLst>
          </p:nvPr>
        </p:nvGraphicFramePr>
        <p:xfrm>
          <a:off x="485309" y="24387871"/>
          <a:ext cx="11001124" cy="7217353"/>
        </p:xfrm>
        <a:graphic>
          <a:graphicData uri="http://schemas.openxmlformats.org/drawingml/2006/table">
            <a:tbl>
              <a:tblPr firstRow="1" bandRow="1">
                <a:tableStyleId>{EEA5BB83-1626-4D3E-9E12-84BD406A256D}</a:tableStyleId>
              </a:tblPr>
              <a:tblGrid>
                <a:gridCol w="5500562"/>
                <a:gridCol w="5500562"/>
              </a:tblGrid>
              <a:tr h="354825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66909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33867" y="27965400"/>
            <a:ext cx="5409733" cy="359528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170393" y="27965401"/>
            <a:ext cx="5314422" cy="3559751"/>
          </a:xfrm>
          <a:prstGeom prst="rect">
            <a:avLst/>
          </a:prstGeom>
        </p:spPr>
      </p:pic>
      <p:pic>
        <p:nvPicPr>
          <p:cNvPr id="16" name="Picture 15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33278" y="6383817"/>
            <a:ext cx="4888490" cy="294882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1634" y="10134600"/>
            <a:ext cx="5598566" cy="3377151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3916" y="10134601"/>
            <a:ext cx="5617312" cy="3388459"/>
          </a:xfrm>
          <a:prstGeom prst="rect">
            <a:avLst/>
          </a:prstGeom>
        </p:spPr>
      </p:pic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3510732"/>
              </p:ext>
            </p:extLst>
          </p:nvPr>
        </p:nvGraphicFramePr>
        <p:xfrm>
          <a:off x="12893916" y="13459326"/>
          <a:ext cx="11566284" cy="518160"/>
        </p:xfrm>
        <a:graphic>
          <a:graphicData uri="http://schemas.openxmlformats.org/drawingml/2006/table">
            <a:tbl>
              <a:tblPr firstRow="1" bandRow="1">
                <a:tableStyleId>{EEA5BB83-1626-4D3E-9E12-84BD406A256D}</a:tableStyleId>
              </a:tblPr>
              <a:tblGrid>
                <a:gridCol w="5783142"/>
                <a:gridCol w="578314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i="1" dirty="0" smtClean="0"/>
                        <a:t>Driver’s Original Route</a:t>
                      </a:r>
                      <a:endParaRPr lang="en-US" sz="2800" i="1" dirty="0"/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i="1" dirty="0" smtClean="0"/>
                        <a:t>Requester’s Shortest Route</a:t>
                      </a:r>
                      <a:endParaRPr lang="en-US" sz="2800" i="1" dirty="0"/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20" name="Picture 19"/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93916" y="13985141"/>
            <a:ext cx="5617312" cy="338845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27" name="Table 2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49406048"/>
                  </p:ext>
                </p:extLst>
              </p:nvPr>
            </p:nvGraphicFramePr>
            <p:xfrm>
              <a:off x="18867518" y="14020800"/>
              <a:ext cx="5851876" cy="3538509"/>
            </p:xfrm>
            <a:graphic>
              <a:graphicData uri="http://schemas.openxmlformats.org/drawingml/2006/table">
                <a:tbl>
                  <a:tblPr firstRow="1" bandRow="1">
                    <a:tableStyleId>{EEA5BB83-1626-4D3E-9E12-84BD406A256D}</a:tableStyleId>
                  </a:tblPr>
                  <a:tblGrid>
                    <a:gridCol w="5851876"/>
                  </a:tblGrid>
                  <a:tr h="3538509">
                    <a:tc>
                      <a:txBody>
                        <a:bodyPr/>
                        <a:lstStyle/>
                        <a:p>
                          <a:pPr algn="jus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l-GR" sz="3200" b="0" i="1" smtClean="0">
                                    <a:latin typeface="+mj-lt"/>
                                    <a:ea typeface="Cambria Math" panose="02040503050406030204" pitchFamily="18" charset="0"/>
                                  </a:rPr>
                                  <m:t>𝛥</m:t>
                                </m:r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+mj-lt"/>
                                        <a:ea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+mj-lt"/>
                                        <a:ea typeface="Cambria Math" panose="02040503050406030204" pitchFamily="18" charset="0"/>
                                      </a:rPr>
                                      <m:t>𝑑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solidFill>
                                          <a:srgbClr val="FF0000"/>
                                        </a:solidFill>
                                        <a:latin typeface="+mj-lt"/>
                                        <a:ea typeface="Cambria Math" panose="02040503050406030204" pitchFamily="18" charset="0"/>
                                      </a:rPr>
                                      <m:t>𝑟𝑒𝑑</m:t>
                                    </m:r>
                                  </m:sub>
                                </m:sSub>
                                <m:r>
                                  <a:rPr lang="en-US" sz="3200" b="0" i="1" smtClean="0">
                                    <a:latin typeface="+mj-lt"/>
                                    <a:ea typeface="Cambria Math" panose="02040503050406030204" pitchFamily="18" charset="0"/>
                                  </a:rPr>
                                  <m:t>=</m:t>
                                </m:r>
                                <m:r>
                                  <a:rPr lang="en-US" sz="3200" b="0" i="1" smtClean="0">
                                    <a:latin typeface="+mj-lt"/>
                                    <a:ea typeface="Cambria Math" panose="02040503050406030204" pitchFamily="18" charset="0"/>
                                  </a:rPr>
                                  <m:t>𝑑𝑖𝑓𝑓</m:t>
                                </m:r>
                                <m:r>
                                  <a:rPr lang="en-US" sz="3200" b="0" i="1" smtClean="0">
                                    <a:latin typeface="+mj-lt"/>
                                    <a:ea typeface="Cambria Math" panose="02040503050406030204" pitchFamily="18" charset="0"/>
                                  </a:rPr>
                                  <m:t>(</m:t>
                                </m:r>
                                <m:r>
                                  <a:rPr lang="en-US" sz="3200" b="0" i="1" smtClean="0">
                                    <a:solidFill>
                                      <a:srgbClr val="00B050"/>
                                    </a:solidFill>
                                    <a:latin typeface="+mj-lt"/>
                                    <a:ea typeface="Cambria Math" panose="02040503050406030204" pitchFamily="18" charset="0"/>
                                  </a:rPr>
                                  <m:t>𝑔𝑟𝑒𝑒𝑛</m:t>
                                </m:r>
                                <m:r>
                                  <a:rPr lang="en-US" sz="3200" b="0" i="1" smtClean="0">
                                    <a:solidFill>
                                      <a:srgbClr val="00B050"/>
                                    </a:solidFill>
                                    <a:latin typeface="+mj-lt"/>
                                    <a:ea typeface="Cambria Math" panose="02040503050406030204" pitchFamily="18" charset="0"/>
                                  </a:rPr>
                                  <m:t> −</m:t>
                                </m:r>
                                <m:r>
                                  <a:rPr lang="en-US" sz="3200" b="0" i="1" smtClean="0">
                                    <a:solidFill>
                                      <a:srgbClr val="FF0000"/>
                                    </a:solidFill>
                                    <a:latin typeface="+mj-lt"/>
                                    <a:ea typeface="Cambria Math" panose="02040503050406030204" pitchFamily="18" charset="0"/>
                                  </a:rPr>
                                  <m:t>𝑟𝑒𝑑</m:t>
                                </m:r>
                                <m:r>
                                  <a:rPr lang="en-US" sz="3200" b="0" i="1" smtClean="0">
                                    <a:solidFill>
                                      <a:schemeClr val="tx1"/>
                                    </a:solidFill>
                                    <a:latin typeface="+mj-lt"/>
                                    <a:ea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3200" b="0" dirty="0" smtClean="0">
                            <a:latin typeface="+mj-lt"/>
                          </a:endParaRPr>
                        </a:p>
                        <a:p>
                          <a:pPr algn="jus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+mj-lt"/>
                                  </a:rPr>
                                  <m:t>𝑓𝑎𝑟</m:t>
                                </m:r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+mj-lt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+mj-lt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solidFill>
                                          <a:srgbClr val="FF0000"/>
                                        </a:solidFill>
                                        <a:latin typeface="+mj-lt"/>
                                      </a:rPr>
                                      <m:t>𝑟𝑒𝑑</m:t>
                                    </m:r>
                                  </m:sub>
                                </m:sSub>
                                <m:r>
                                  <a:rPr lang="en-US" sz="3200" b="0" i="1" smtClean="0">
                                    <a:latin typeface="+mj-lt"/>
                                  </a:rPr>
                                  <m:t>=</m:t>
                                </m:r>
                                <m:r>
                                  <a:rPr lang="en-US" sz="3200" b="0" i="1" smtClean="0">
                                    <a:latin typeface="+mj-lt"/>
                                  </a:rPr>
                                  <m:t>𝑓</m:t>
                                </m:r>
                                <m:d>
                                  <m:dPr>
                                    <m:ctrlPr>
                                      <a:rPr lang="en-US" sz="3200" b="0" i="1" smtClean="0">
                                        <a:latin typeface="+mj-lt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3200" b="0" i="0" smtClean="0">
                                        <a:latin typeface="+mj-lt"/>
                                      </a:rPr>
                                      <m:t>Δ</m:t>
                                    </m:r>
                                    <m:r>
                                      <a:rPr lang="en-US" sz="3200" b="0" i="1" smtClean="0">
                                        <a:latin typeface="+mj-lt"/>
                                      </a:rPr>
                                      <m:t>𝑑</m:t>
                                    </m:r>
                                  </m:e>
                                </m:d>
                                <m:r>
                                  <a:rPr lang="en-US" sz="3200" b="0" i="1" smtClean="0">
                                    <a:latin typeface="+mj-lt"/>
                                  </a:rPr>
                                  <m:t>.</m:t>
                                </m:r>
                                <m:r>
                                  <a:rPr lang="en-US" sz="3200" b="0" i="1" smtClean="0">
                                    <a:latin typeface="+mj-lt"/>
                                  </a:rPr>
                                  <m:t>𝐹𝐴𝑅𝐸</m:t>
                                </m:r>
                                <m:r>
                                  <a:rPr lang="en-US" sz="3200" b="0" i="1" smtClean="0">
                                    <a:latin typeface="+mj-lt"/>
                                  </a:rPr>
                                  <m:t>(</m:t>
                                </m:r>
                                <m:r>
                                  <a:rPr lang="en-US" sz="3200" b="0" i="1" smtClean="0">
                                    <a:solidFill>
                                      <a:srgbClr val="FF0000"/>
                                    </a:solidFill>
                                    <a:latin typeface="+mj-lt"/>
                                  </a:rPr>
                                  <m:t>𝑟𝑒𝑑</m:t>
                                </m:r>
                                <m:r>
                                  <a:rPr lang="en-US" sz="3200" b="0" i="1" smtClean="0">
                                    <a:latin typeface="+mj-lt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3200" b="0" dirty="0" smtClean="0">
                            <a:latin typeface="+mj-lt"/>
                          </a:endParaRPr>
                        </a:p>
                        <a:p>
                          <a:pPr algn="jus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+mj-lt"/>
                                  </a:rPr>
                                  <m:t>𝑖𝑛𝑐𝑜𝑚</m:t>
                                </m:r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+mj-lt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+mj-lt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+mj-lt"/>
                                      </a:rPr>
                                      <m:t>𝑑𝑟𝑖𝑣𝑒𝑟</m:t>
                                    </m:r>
                                  </m:sub>
                                </m:sSub>
                                <m:r>
                                  <a:rPr lang="en-US" sz="3200" b="0" i="1" smtClean="0">
                                    <a:latin typeface="+mj-lt"/>
                                  </a:rPr>
                                  <m:t>=</m:t>
                                </m:r>
                                <m:r>
                                  <a:rPr lang="en-US" sz="3200" b="0" i="1" smtClean="0">
                                    <a:latin typeface="+mj-lt"/>
                                  </a:rPr>
                                  <m:t>𝑔</m:t>
                                </m:r>
                                <m:r>
                                  <a:rPr lang="en-US" sz="3200" b="0" i="1" smtClean="0">
                                    <a:latin typeface="+mj-lt"/>
                                  </a:rPr>
                                  <m:t>(</m:t>
                                </m:r>
                                <m:r>
                                  <a:rPr lang="en-US" sz="3200" b="0" i="1" smtClean="0">
                                    <a:solidFill>
                                      <a:srgbClr val="00B050"/>
                                    </a:solidFill>
                                    <a:latin typeface="+mj-lt"/>
                                  </a:rPr>
                                  <m:t>𝑔𝑟𝑒𝑒𝑛</m:t>
                                </m:r>
                                <m:r>
                                  <a:rPr lang="en-US" sz="3200" b="0" i="1" smtClean="0">
                                    <a:latin typeface="+mj-lt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3200" b="0" dirty="0" smtClean="0">
                            <a:latin typeface="+mj-lt"/>
                          </a:endParaRPr>
                        </a:p>
                        <a:p>
                          <a:pPr algn="jus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3200" b="0" i="1" smtClean="0">
                                    <a:latin typeface="+mj-lt"/>
                                  </a:rPr>
                                  <m:t>𝑏𝑖𝑑</m:t>
                                </m:r>
                                <m:r>
                                  <a:rPr lang="en-US" sz="3200" b="0" i="1" smtClean="0">
                                    <a:latin typeface="+mj-lt"/>
                                  </a:rPr>
                                  <m:t>=∑</m:t>
                                </m:r>
                                <m:r>
                                  <a:rPr lang="en-US" sz="3200" b="0" i="1" smtClean="0">
                                    <a:latin typeface="+mj-lt"/>
                                  </a:rPr>
                                  <m:t>𝑓𝑎𝑟𝑒</m:t>
                                </m:r>
                                <m:r>
                                  <a:rPr lang="en-US" sz="3200" b="0" i="1" smtClean="0">
                                    <a:latin typeface="+mj-lt"/>
                                  </a:rPr>
                                  <m:t> −</m:t>
                                </m:r>
                                <m:r>
                                  <a:rPr lang="en-US" sz="3200" b="0" i="1" smtClean="0">
                                    <a:latin typeface="+mj-lt"/>
                                  </a:rPr>
                                  <m:t>𝑖𝑛𝑐𝑜𝑚</m:t>
                                </m:r>
                                <m:sSub>
                                  <m:sSubPr>
                                    <m:ctrlPr>
                                      <a:rPr lang="en-US" sz="3200" b="0" i="1" smtClean="0">
                                        <a:latin typeface="+mj-lt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3200" b="0" i="1" smtClean="0">
                                        <a:latin typeface="+mj-lt"/>
                                      </a:rPr>
                                      <m:t>𝑒</m:t>
                                    </m:r>
                                  </m:e>
                                  <m:sub>
                                    <m:r>
                                      <a:rPr lang="en-US" sz="3200" b="0" i="1" smtClean="0">
                                        <a:latin typeface="+mj-lt"/>
                                      </a:rPr>
                                      <m:t>𝑑𝑟𝑖𝑣𝑒𝑟</m:t>
                                    </m:r>
                                  </m:sub>
                                </m:sSub>
                              </m:oMath>
                            </m:oMathPara>
                          </a14:m>
                          <a:endParaRPr lang="en-US" sz="3200" b="0" dirty="0">
                            <a:latin typeface="+mj-lt"/>
                          </a:endParaRPr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27" name="Table 2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49406048"/>
                  </p:ext>
                </p:extLst>
              </p:nvPr>
            </p:nvGraphicFramePr>
            <p:xfrm>
              <a:off x="18867518" y="14020800"/>
              <a:ext cx="5851876" cy="3538509"/>
            </p:xfrm>
            <a:graphic>
              <a:graphicData uri="http://schemas.openxmlformats.org/drawingml/2006/table">
                <a:tbl>
                  <a:tblPr firstRow="1" bandRow="1">
                    <a:tableStyleId>{EEA5BB83-1626-4D3E-9E12-84BD406A256D}</a:tableStyleId>
                  </a:tblPr>
                  <a:tblGrid>
                    <a:gridCol w="5851876"/>
                  </a:tblGrid>
                  <a:tr h="3538509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 anchor="ctr"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19"/>
                          <a:stretch>
                            <a:fillRect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28" name="Table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4902655"/>
              </p:ext>
            </p:extLst>
          </p:nvPr>
        </p:nvGraphicFramePr>
        <p:xfrm>
          <a:off x="12893916" y="17373600"/>
          <a:ext cx="5617312" cy="518160"/>
        </p:xfrm>
        <a:graphic>
          <a:graphicData uri="http://schemas.openxmlformats.org/drawingml/2006/table">
            <a:tbl>
              <a:tblPr firstRow="1" bandRow="1">
                <a:tableStyleId>{EEA5BB83-1626-4D3E-9E12-84BD406A256D}</a:tableStyleId>
              </a:tblPr>
              <a:tblGrid>
                <a:gridCol w="5617312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i="1" dirty="0" smtClean="0"/>
                        <a:t>Final Route</a:t>
                      </a:r>
                      <a:endParaRPr lang="en-US" sz="2800" i="1" dirty="0"/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30" name="Picture 29"/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12612258" y="20878800"/>
            <a:ext cx="3982060" cy="228389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6598330" y="20892676"/>
            <a:ext cx="3958387" cy="2303144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20770783" y="20892676"/>
            <a:ext cx="3918017" cy="2270016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01189421"/>
                  </p:ext>
                </p:extLst>
              </p:nvPr>
            </p:nvGraphicFramePr>
            <p:xfrm>
              <a:off x="12645166" y="27822912"/>
              <a:ext cx="5866062" cy="2657088"/>
            </p:xfrm>
            <a:graphic>
              <a:graphicData uri="http://schemas.openxmlformats.org/drawingml/2006/table">
                <a:tbl>
                  <a:tblPr firstRow="1" bandRow="1">
                    <a:tableStyleId>{EEA5BB83-1626-4D3E-9E12-84BD406A256D}</a:tableStyleId>
                  </a:tblPr>
                  <a:tblGrid>
                    <a:gridCol w="5866062"/>
                  </a:tblGrid>
                  <a:tr h="2657088">
                    <a:tc>
                      <a:txBody>
                        <a:bodyPr/>
                        <a:lstStyle/>
                        <a:p>
                          <a:pPr algn="just"/>
                          <a:endParaRPr lang="en-US" sz="2000" b="0" i="1" dirty="0" smtClean="0">
                            <a:latin typeface="Cambria Math" panose="02040503050406030204" pitchFamily="18" charset="0"/>
                          </a:endParaRPr>
                        </a:p>
                        <a:p>
                          <a:pPr algn="jus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𝐴𝑝𝑎𝑟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𝑡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𝑇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2800" b="0" i="0" smtClean="0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  <m:sSub>
                                      <m:sSubPr>
                                        <m:ctrlP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= </m:t>
                                </m:r>
                                <m:f>
                                  <m:f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(</m:t>
                                    </m:r>
                                    <m:r>
                                      <m:rPr>
                                        <m:sty m:val="p"/>
                                      </m:rPr>
                                      <a:rPr lang="en-US" sz="2800" b="0" i="0" smtClean="0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  <m:sSub>
                                      <m:sSubPr>
                                        <m:ctrlP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sub>
                                    </m:s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+1)</m:t>
                                    </m:r>
                                  </m:den>
                                </m:f>
                              </m:oMath>
                            </m:oMathPara>
                          </a14:m>
                          <a:endParaRPr lang="en-US" sz="2800" dirty="0" smtClean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  <a:p>
                          <a:pPr algn="just"/>
                          <a14:m>
                            <m:oMathPara xmlns:m="http://schemas.openxmlformats.org/officeDocument/2006/math">
                              <m:oMathParaPr>
                                <m:jc m:val="centerGroup"/>
                              </m:oMathParaPr>
                              <m:oMath xmlns:m="http://schemas.openxmlformats.org/officeDocument/2006/math"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𝐴𝑝𝑎𝑟𝑡</m:t>
                                </m:r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:</m:t>
                                </m:r>
                                <m:sSub>
                                  <m:sSub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𝑓</m:t>
                                    </m:r>
                                  </m:e>
                                  <m:sub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𝑅</m:t>
                                    </m:r>
                                  </m:sub>
                                </m:sSub>
                                <m:d>
                                  <m:d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r>
                                      <m:rPr>
                                        <m:sty m:val="p"/>
                                      </m:rPr>
                                      <a:rPr lang="en-US" sz="2800" b="0" i="0" smtClean="0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  <m:sSub>
                                      <m:sSubPr>
                                        <m:ctrlP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sub>
                                    </m:sSub>
                                  </m:e>
                                </m:d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=1 −(</m:t>
                                </m:r>
                                <m:f>
                                  <m:fPr>
                                    <m:ctrlP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m:rPr>
                                        <m:sty m:val="p"/>
                                      </m:rPr>
                                      <a:rPr lang="en-US" sz="2800" b="0" i="0" smtClean="0">
                                        <a:latin typeface="Cambria Math" panose="02040503050406030204" pitchFamily="18" charset="0"/>
                                      </a:rPr>
                                      <m:t>Δ</m:t>
                                    </m:r>
                                    <m:sSub>
                                      <m:sSubPr>
                                        <m:ctrlP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  <m:t>𝑑</m:t>
                                        </m:r>
                                      </m:e>
                                      <m:sub>
                                        <m:r>
                                          <a:rPr lang="en-US" sz="2800" b="0" i="1" smtClean="0">
                                            <a:latin typeface="Cambria Math" panose="02040503050406030204" pitchFamily="18" charset="0"/>
                                          </a:rPr>
                                          <m:t>𝑟</m:t>
                                        </m:r>
                                      </m:sub>
                                    </m:sSub>
                                  </m:num>
                                  <m:den>
                                    <m:r>
                                      <m:rPr>
                                        <m:sty m:val="p"/>
                                      </m:rPr>
                                      <a:rPr lang="en-US" sz="2800" b="0" i="0" smtClean="0">
                                        <a:latin typeface="Cambria Math" panose="02040503050406030204" pitchFamily="18" charset="0"/>
                                      </a:rPr>
                                      <m:t>max</m:t>
                                    </m:r>
                                    <m:r>
                                      <a:rPr lang="en-US" sz="2800" b="0" i="1" smtClean="0">
                                        <a:latin typeface="Cambria Math" panose="02040503050406030204" pitchFamily="18" charset="0"/>
                                      </a:rPr>
                                      <m:t>𝛿</m:t>
                                    </m:r>
                                  </m:den>
                                </m:f>
                                <m:r>
                                  <a:rPr lang="en-US" sz="2800" b="0" i="1" smtClean="0">
                                    <a:latin typeface="Cambria Math" panose="02040503050406030204" pitchFamily="18" charset="0"/>
                                  </a:rPr>
                                  <m:t>)</m:t>
                                </m:r>
                              </m:oMath>
                            </m:oMathPara>
                          </a14:m>
                          <a:endParaRPr lang="en-US" sz="2800" dirty="0">
                            <a:latin typeface="Arial" panose="020B0604020202020204" pitchFamily="34" charset="0"/>
                            <a:cs typeface="Arial" panose="020B0604020202020204" pitchFamily="34" charset="0"/>
                          </a:endParaRPr>
                        </a:p>
                      </a:txBody>
                      <a:tcPr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</a:tcPr>
                    </a:tc>
                  </a:tr>
                </a:tbl>
              </a:graphicData>
            </a:graphic>
          </p:graphicFrame>
        </mc:Choice>
        <mc:Fallback>
          <p:graphicFrame>
            <p:nvGraphicFramePr>
              <p:cNvPr id="37" name="Table 36"/>
              <p:cNvGraphicFramePr>
                <a:graphicFrameLocks noGrp="1"/>
              </p:cNvGraphicFramePr>
              <p:nvPr>
                <p:extLst>
                  <p:ext uri="{D42A27DB-BD31-4B8C-83A1-F6EECF244321}">
                    <p14:modId xmlns:p14="http://schemas.microsoft.com/office/powerpoint/2010/main" val="4001189421"/>
                  </p:ext>
                </p:extLst>
              </p:nvPr>
            </p:nvGraphicFramePr>
            <p:xfrm>
              <a:off x="12645166" y="27822912"/>
              <a:ext cx="5866062" cy="2657088"/>
            </p:xfrm>
            <a:graphic>
              <a:graphicData uri="http://schemas.openxmlformats.org/drawingml/2006/table">
                <a:tbl>
                  <a:tblPr firstRow="1" bandRow="1">
                    <a:tableStyleId>{EEA5BB83-1626-4D3E-9E12-84BD406A256D}</a:tableStyleId>
                  </a:tblPr>
                  <a:tblGrid>
                    <a:gridCol w="5866062"/>
                  </a:tblGrid>
                  <a:tr h="2657088">
                    <a:tc>
                      <a:txBody>
                        <a:bodyPr/>
                        <a:lstStyle/>
                        <a:p>
                          <a:endParaRPr lang="en-US"/>
                        </a:p>
                      </a:txBody>
                      <a:tcPr>
                        <a:lnL w="12700" cmpd="sng">
                          <a:noFill/>
                          <a:prstDash val="solid"/>
                        </a:lnL>
                        <a:lnR w="12700" cmpd="sng">
                          <a:noFill/>
                          <a:prstDash val="solid"/>
                        </a:lnR>
                        <a:lnT w="12700" cmpd="sng">
                          <a:noFill/>
                          <a:prstDash val="solid"/>
                        </a:lnT>
                        <a:lnB w="12700" cmpd="sng">
                          <a:noFill/>
                          <a:prstDash val="solid"/>
                        </a:lnB>
                        <a:lnTlToBr w="12700" cmpd="sng">
                          <a:noFill/>
                          <a:prstDash val="solid"/>
                        </a:lnTlToBr>
                        <a:lnBlToTr w="12700" cmpd="sng">
                          <a:noFill/>
                          <a:prstDash val="solid"/>
                        </a:lnBlToTr>
                        <a:blipFill rotWithShape="0">
                          <a:blip r:embed="rId23"/>
                          <a:stretch>
                            <a:fillRect/>
                          </a:stretch>
                        </a:blipFill>
                      </a:tcPr>
                    </a:tc>
                  </a:tr>
                </a:tbl>
              </a:graphicData>
            </a:graphic>
          </p:graphicFrame>
        </mc:Fallback>
      </mc:AlternateContent>
      <p:graphicFrame>
        <p:nvGraphicFramePr>
          <p:cNvPr id="39" name="Table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4304039"/>
              </p:ext>
            </p:extLst>
          </p:nvPr>
        </p:nvGraphicFramePr>
        <p:xfrm>
          <a:off x="12612258" y="23258097"/>
          <a:ext cx="12076542" cy="396240"/>
        </p:xfrm>
        <a:graphic>
          <a:graphicData uri="http://schemas.openxmlformats.org/drawingml/2006/table">
            <a:tbl>
              <a:tblPr firstRow="1" bandRow="1">
                <a:tableStyleId>{EEA5BB83-1626-4D3E-9E12-84BD406A256D}</a:tableStyleId>
              </a:tblPr>
              <a:tblGrid>
                <a:gridCol w="4025514"/>
                <a:gridCol w="4025514"/>
                <a:gridCol w="4025514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Service Rate</a:t>
                      </a:r>
                      <a:endParaRPr lang="en-US" sz="2000" b="1" dirty="0"/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Revenue</a:t>
                      </a:r>
                      <a:endParaRPr lang="en-US" sz="2000" b="1" dirty="0"/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Response Time</a:t>
                      </a:r>
                      <a:endParaRPr lang="en-US" sz="2000" b="1" dirty="0"/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40" name="Picture 39"/>
          <p:cNvPicPr>
            <a:picLocks noChangeAspect="1"/>
          </p:cNvPicPr>
          <p:nvPr/>
        </p:nvPicPr>
        <p:blipFill>
          <a:blip r:embed="rId24"/>
          <a:stretch>
            <a:fillRect/>
          </a:stretch>
        </p:blipFill>
        <p:spPr>
          <a:xfrm>
            <a:off x="14630400" y="24393215"/>
            <a:ext cx="7900478" cy="2352984"/>
          </a:xfrm>
          <a:prstGeom prst="rect">
            <a:avLst/>
          </a:prstGeom>
        </p:spPr>
      </p:pic>
      <p:graphicFrame>
        <p:nvGraphicFramePr>
          <p:cNvPr id="41" name="Table 4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0052290"/>
              </p:ext>
            </p:extLst>
          </p:nvPr>
        </p:nvGraphicFramePr>
        <p:xfrm>
          <a:off x="14630400" y="26756360"/>
          <a:ext cx="7900478" cy="396240"/>
        </p:xfrm>
        <a:graphic>
          <a:graphicData uri="http://schemas.openxmlformats.org/drawingml/2006/table">
            <a:tbl>
              <a:tblPr firstRow="1" bandRow="1">
                <a:tableStyleId>{EEA5BB83-1626-4D3E-9E12-84BD406A256D}</a:tableStyleId>
              </a:tblPr>
              <a:tblGrid>
                <a:gridCol w="3950239"/>
                <a:gridCol w="3950239"/>
              </a:tblGrid>
              <a:tr h="370840">
                <a:tc>
                  <a:txBody>
                    <a:bodyPr/>
                    <a:lstStyle/>
                    <a:p>
                      <a:pPr algn="ctr" rtl="0"/>
                      <a:r>
                        <a:rPr lang="en-US" sz="2000" b="1" dirty="0" smtClean="0"/>
                        <a:t>Users that</a:t>
                      </a:r>
                      <a:r>
                        <a:rPr lang="en-US" sz="2000" b="1" baseline="0" dirty="0" smtClean="0"/>
                        <a:t> Saved Money</a:t>
                      </a:r>
                      <a:endParaRPr lang="en-US" sz="2000" b="1" dirty="0"/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Users that</a:t>
                      </a:r>
                      <a:r>
                        <a:rPr lang="en-US" sz="2000" b="1" baseline="0" dirty="0" smtClean="0"/>
                        <a:t> Lost Money</a:t>
                      </a:r>
                      <a:endParaRPr lang="en-US" sz="2000" b="1" dirty="0"/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  <p:pic>
        <p:nvPicPr>
          <p:cNvPr id="42" name="Picture 41"/>
          <p:cNvPicPr>
            <a:picLocks noChangeAspect="1"/>
          </p:cNvPicPr>
          <p:nvPr/>
        </p:nvPicPr>
        <p:blipFill>
          <a:blip r:embed="rId25"/>
          <a:stretch>
            <a:fillRect/>
          </a:stretch>
        </p:blipFill>
        <p:spPr>
          <a:xfrm>
            <a:off x="19589605" y="27684667"/>
            <a:ext cx="4114260" cy="2414333"/>
          </a:xfrm>
          <a:prstGeom prst="rect">
            <a:avLst/>
          </a:prstGeom>
        </p:spPr>
      </p:pic>
      <p:graphicFrame>
        <p:nvGraphicFramePr>
          <p:cNvPr id="43" name="Table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2830971"/>
              </p:ext>
            </p:extLst>
          </p:nvPr>
        </p:nvGraphicFramePr>
        <p:xfrm>
          <a:off x="19589605" y="30123289"/>
          <a:ext cx="4114260" cy="396240"/>
        </p:xfrm>
        <a:graphic>
          <a:graphicData uri="http://schemas.openxmlformats.org/drawingml/2006/table">
            <a:tbl>
              <a:tblPr firstRow="1" bandRow="1">
                <a:tableStyleId>{EEA5BB83-1626-4D3E-9E12-84BD406A256D}</a:tableStyleId>
              </a:tblPr>
              <a:tblGrid>
                <a:gridCol w="411426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000" b="1" dirty="0" smtClean="0"/>
                        <a:t>Effect of Profiles</a:t>
                      </a:r>
                      <a:endParaRPr lang="en-US" sz="2000" b="1" dirty="0"/>
                    </a:p>
                  </a:txBody>
                  <a:tcPr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</a:tr>
            </a:tbl>
          </a:graphicData>
        </a:graphic>
      </p:graphicFrame>
    </p:spTree>
  </p:cSld>
  <p:clrMapOvr>
    <a:masterClrMapping/>
  </p:clrMapOvr>
  <p:transition spd="slow">
    <p:cut/>
  </p:transition>
</p:sld>
</file>

<file path=ppt/theme/theme1.xml><?xml version="1.0" encoding="utf-8"?>
<a:theme xmlns:a="http://schemas.openxmlformats.org/drawingml/2006/main">
  <a:themeElements>
    <a:clrScheme name="Blank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14949</TotalTime>
  <Words>154</Words>
  <Application>Microsoft Office PowerPoint</Application>
  <PresentationFormat>Custom</PresentationFormat>
  <Paragraphs>124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Cambria Math</vt:lpstr>
      <vt:lpstr>Courier New</vt:lpstr>
      <vt:lpstr>Wingdings</vt:lpstr>
      <vt:lpstr/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Mohammad</dc:creator>
  <cp:lastModifiedBy>Mohammad</cp:lastModifiedBy>
  <cp:revision>148</cp:revision>
  <cp:lastPrinted>2017-02-28T00:22:47Z</cp:lastPrinted>
  <dcterms:created xsi:type="dcterms:W3CDTF">2012-02-14T21:59:39Z</dcterms:created>
  <dcterms:modified xsi:type="dcterms:W3CDTF">2017-02-28T00:24:59Z</dcterms:modified>
</cp:coreProperties>
</file>